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7"/>
  </p:notesMasterIdLst>
  <p:sldIdLst>
    <p:sldId id="258" r:id="rId2"/>
    <p:sldId id="271" r:id="rId3"/>
    <p:sldId id="259" r:id="rId4"/>
    <p:sldId id="274" r:id="rId5"/>
    <p:sldId id="268" r:id="rId6"/>
    <p:sldId id="273" r:id="rId7"/>
    <p:sldId id="261" r:id="rId8"/>
    <p:sldId id="264" r:id="rId9"/>
    <p:sldId id="266" r:id="rId10"/>
    <p:sldId id="265" r:id="rId11"/>
    <p:sldId id="262" r:id="rId12"/>
    <p:sldId id="269" r:id="rId13"/>
    <p:sldId id="275" r:id="rId14"/>
    <p:sldId id="270" r:id="rId15"/>
    <p:sldId id="263" r:id="rId16"/>
  </p:sldIdLst>
  <p:sldSz cx="7561263" cy="10440988"/>
  <p:notesSz cx="6888163" cy="10020300"/>
  <p:defaultTextStyle>
    <a:defPPr>
      <a:defRPr lang="ru-RU"/>
    </a:defPPr>
    <a:lvl1pPr marL="0" algn="l" defTabSz="1028700" rtl="0" eaLnBrk="1" latinLnBrk="0" hangingPunct="1">
      <a:defRPr sz="2000" kern="1200">
        <a:solidFill>
          <a:schemeClr val="tx1"/>
        </a:solidFill>
        <a:latin typeface="+mn-lt"/>
        <a:ea typeface="+mn-ea"/>
        <a:cs typeface="+mn-cs"/>
      </a:defRPr>
    </a:lvl1pPr>
    <a:lvl2pPr marL="514350" algn="l" defTabSz="1028700" rtl="0" eaLnBrk="1" latinLnBrk="0" hangingPunct="1">
      <a:defRPr sz="2000" kern="1200">
        <a:solidFill>
          <a:schemeClr val="tx1"/>
        </a:solidFill>
        <a:latin typeface="+mn-lt"/>
        <a:ea typeface="+mn-ea"/>
        <a:cs typeface="+mn-cs"/>
      </a:defRPr>
    </a:lvl2pPr>
    <a:lvl3pPr marL="1028700" algn="l" defTabSz="1028700" rtl="0" eaLnBrk="1" latinLnBrk="0" hangingPunct="1">
      <a:defRPr sz="2000" kern="1200">
        <a:solidFill>
          <a:schemeClr val="tx1"/>
        </a:solidFill>
        <a:latin typeface="+mn-lt"/>
        <a:ea typeface="+mn-ea"/>
        <a:cs typeface="+mn-cs"/>
      </a:defRPr>
    </a:lvl3pPr>
    <a:lvl4pPr marL="1543050" algn="l" defTabSz="1028700" rtl="0" eaLnBrk="1" latinLnBrk="0" hangingPunct="1">
      <a:defRPr sz="2000" kern="1200">
        <a:solidFill>
          <a:schemeClr val="tx1"/>
        </a:solidFill>
        <a:latin typeface="+mn-lt"/>
        <a:ea typeface="+mn-ea"/>
        <a:cs typeface="+mn-cs"/>
      </a:defRPr>
    </a:lvl4pPr>
    <a:lvl5pPr marL="2057400" algn="l" defTabSz="1028700" rtl="0" eaLnBrk="1" latinLnBrk="0" hangingPunct="1">
      <a:defRPr sz="2000" kern="1200">
        <a:solidFill>
          <a:schemeClr val="tx1"/>
        </a:solidFill>
        <a:latin typeface="+mn-lt"/>
        <a:ea typeface="+mn-ea"/>
        <a:cs typeface="+mn-cs"/>
      </a:defRPr>
    </a:lvl5pPr>
    <a:lvl6pPr marL="2571750" algn="l" defTabSz="1028700" rtl="0" eaLnBrk="1" latinLnBrk="0" hangingPunct="1">
      <a:defRPr sz="2000" kern="1200">
        <a:solidFill>
          <a:schemeClr val="tx1"/>
        </a:solidFill>
        <a:latin typeface="+mn-lt"/>
        <a:ea typeface="+mn-ea"/>
        <a:cs typeface="+mn-cs"/>
      </a:defRPr>
    </a:lvl6pPr>
    <a:lvl7pPr marL="3086100" algn="l" defTabSz="1028700" rtl="0" eaLnBrk="1" latinLnBrk="0" hangingPunct="1">
      <a:defRPr sz="2000" kern="1200">
        <a:solidFill>
          <a:schemeClr val="tx1"/>
        </a:solidFill>
        <a:latin typeface="+mn-lt"/>
        <a:ea typeface="+mn-ea"/>
        <a:cs typeface="+mn-cs"/>
      </a:defRPr>
    </a:lvl7pPr>
    <a:lvl8pPr marL="3600450" algn="l" defTabSz="1028700" rtl="0" eaLnBrk="1" latinLnBrk="0" hangingPunct="1">
      <a:defRPr sz="2000" kern="1200">
        <a:solidFill>
          <a:schemeClr val="tx1"/>
        </a:solidFill>
        <a:latin typeface="+mn-lt"/>
        <a:ea typeface="+mn-ea"/>
        <a:cs typeface="+mn-cs"/>
      </a:defRPr>
    </a:lvl8pPr>
    <a:lvl9pPr marL="4114800" algn="l" defTabSz="1028700" rtl="0" eaLnBrk="1" latinLnBrk="0" hangingPunct="1">
      <a:defRPr sz="20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8480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5515" autoAdjust="0"/>
    <p:restoredTop sz="87500" autoAdjust="0"/>
  </p:normalViewPr>
  <p:slideViewPr>
    <p:cSldViewPr>
      <p:cViewPr>
        <p:scale>
          <a:sx n="70" d="100"/>
          <a:sy n="70" d="100"/>
        </p:scale>
        <p:origin x="-1542" y="1818"/>
      </p:cViewPr>
      <p:guideLst>
        <p:guide orient="horz" pos="3289"/>
        <p:guide pos="2382"/>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notesViewPr>
    <p:cSldViewPr>
      <p:cViewPr varScale="1">
        <p:scale>
          <a:sx n="51" d="100"/>
          <a:sy n="51" d="100"/>
        </p:scale>
        <p:origin x="-3012" y="-102"/>
      </p:cViewPr>
      <p:guideLst>
        <p:guide orient="horz" pos="3155"/>
        <p:guide pos="2169"/>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_rels/viewProps.xml.rels><?xml version="1.0" encoding="UTF-8" standalone="yes"?>
<Relationships xmlns="http://schemas.openxmlformats.org/package/2006/relationships"><Relationship Id="rId1"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84870" cy="501015"/>
          </a:xfrm>
          <a:prstGeom prst="rect">
            <a:avLst/>
          </a:prstGeom>
        </p:spPr>
        <p:txBody>
          <a:bodyPr vert="horz" lIns="92894" tIns="46447" rIns="92894" bIns="46447" rtlCol="0"/>
          <a:lstStyle>
            <a:lvl1pPr algn="l">
              <a:defRPr sz="1200"/>
            </a:lvl1pPr>
          </a:lstStyle>
          <a:p>
            <a:endParaRPr lang="ru-RU" dirty="0"/>
          </a:p>
        </p:txBody>
      </p:sp>
      <p:sp>
        <p:nvSpPr>
          <p:cNvPr id="3" name="Дата 2"/>
          <p:cNvSpPr>
            <a:spLocks noGrp="1"/>
          </p:cNvSpPr>
          <p:nvPr>
            <p:ph type="dt" idx="1"/>
          </p:nvPr>
        </p:nvSpPr>
        <p:spPr>
          <a:xfrm>
            <a:off x="3901699" y="0"/>
            <a:ext cx="2984870" cy="501015"/>
          </a:xfrm>
          <a:prstGeom prst="rect">
            <a:avLst/>
          </a:prstGeom>
        </p:spPr>
        <p:txBody>
          <a:bodyPr vert="horz" lIns="92894" tIns="46447" rIns="92894" bIns="46447" rtlCol="0"/>
          <a:lstStyle>
            <a:lvl1pPr algn="r">
              <a:defRPr sz="1200"/>
            </a:lvl1pPr>
          </a:lstStyle>
          <a:p>
            <a:fld id="{D69EFD2A-1629-41FF-9F53-9E6AC46F512F}" type="datetimeFigureOut">
              <a:rPr lang="ru-RU" smtClean="0"/>
              <a:pPr/>
              <a:t>21.10.2024</a:t>
            </a:fld>
            <a:endParaRPr lang="ru-RU" dirty="0"/>
          </a:p>
        </p:txBody>
      </p:sp>
      <p:sp>
        <p:nvSpPr>
          <p:cNvPr id="4" name="Образ слайда 3"/>
          <p:cNvSpPr>
            <a:spLocks noGrp="1" noRot="1" noChangeAspect="1"/>
          </p:cNvSpPr>
          <p:nvPr>
            <p:ph type="sldImg" idx="2"/>
          </p:nvPr>
        </p:nvSpPr>
        <p:spPr>
          <a:xfrm>
            <a:off x="2084388" y="752475"/>
            <a:ext cx="2719387" cy="3756025"/>
          </a:xfrm>
          <a:prstGeom prst="rect">
            <a:avLst/>
          </a:prstGeom>
          <a:noFill/>
          <a:ln w="12700">
            <a:solidFill>
              <a:prstClr val="black"/>
            </a:solidFill>
          </a:ln>
        </p:spPr>
        <p:txBody>
          <a:bodyPr vert="horz" lIns="92894" tIns="46447" rIns="92894" bIns="46447" rtlCol="0" anchor="ctr"/>
          <a:lstStyle/>
          <a:p>
            <a:endParaRPr lang="ru-RU" dirty="0"/>
          </a:p>
        </p:txBody>
      </p:sp>
      <p:sp>
        <p:nvSpPr>
          <p:cNvPr id="5" name="Заметки 4"/>
          <p:cNvSpPr>
            <a:spLocks noGrp="1"/>
          </p:cNvSpPr>
          <p:nvPr>
            <p:ph type="body" sz="quarter" idx="3"/>
          </p:nvPr>
        </p:nvSpPr>
        <p:spPr>
          <a:xfrm>
            <a:off x="688817" y="4759643"/>
            <a:ext cx="5510530" cy="4509135"/>
          </a:xfrm>
          <a:prstGeom prst="rect">
            <a:avLst/>
          </a:prstGeom>
        </p:spPr>
        <p:txBody>
          <a:bodyPr vert="horz" lIns="92894" tIns="46447" rIns="92894" bIns="46447"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1" y="9517547"/>
            <a:ext cx="2984870" cy="501015"/>
          </a:xfrm>
          <a:prstGeom prst="rect">
            <a:avLst/>
          </a:prstGeom>
        </p:spPr>
        <p:txBody>
          <a:bodyPr vert="horz" lIns="92894" tIns="46447" rIns="92894" bIns="46447" rtlCol="0" anchor="b"/>
          <a:lstStyle>
            <a:lvl1pPr algn="l">
              <a:defRPr sz="1200"/>
            </a:lvl1pPr>
          </a:lstStyle>
          <a:p>
            <a:endParaRPr lang="ru-RU" dirty="0"/>
          </a:p>
        </p:txBody>
      </p:sp>
      <p:sp>
        <p:nvSpPr>
          <p:cNvPr id="7" name="Номер слайда 6"/>
          <p:cNvSpPr>
            <a:spLocks noGrp="1"/>
          </p:cNvSpPr>
          <p:nvPr>
            <p:ph type="sldNum" sz="quarter" idx="5"/>
          </p:nvPr>
        </p:nvSpPr>
        <p:spPr>
          <a:xfrm>
            <a:off x="3901699" y="9517547"/>
            <a:ext cx="2984870" cy="501015"/>
          </a:xfrm>
          <a:prstGeom prst="rect">
            <a:avLst/>
          </a:prstGeom>
        </p:spPr>
        <p:txBody>
          <a:bodyPr vert="horz" lIns="92894" tIns="46447" rIns="92894" bIns="46447" rtlCol="0" anchor="b"/>
          <a:lstStyle>
            <a:lvl1pPr algn="r">
              <a:defRPr sz="1200"/>
            </a:lvl1pPr>
          </a:lstStyle>
          <a:p>
            <a:fld id="{CD4188DD-B6EE-40E1-BCC8-4206F7D5DB91}" type="slidenum">
              <a:rPr lang="ru-RU" smtClean="0"/>
              <a:pPr/>
              <a:t>‹#›</a:t>
            </a:fld>
            <a:endParaRPr lang="ru-RU" dirty="0"/>
          </a:p>
        </p:txBody>
      </p:sp>
    </p:spTree>
    <p:extLst>
      <p:ext uri="{BB962C8B-B14F-4D97-AF65-F5344CB8AC3E}">
        <p14:creationId xmlns:p14="http://schemas.microsoft.com/office/powerpoint/2010/main" xmlns="" val="914292738"/>
      </p:ext>
    </p:extLst>
  </p:cSld>
  <p:clrMap bg1="lt1" tx1="dk1" bg2="lt2" tx2="dk2" accent1="accent1" accent2="accent2" accent3="accent3" accent4="accent4" accent5="accent5" accent6="accent6" hlink="hlink" folHlink="folHlink"/>
  <p:notesStyle>
    <a:lvl1pPr marL="0" algn="l" defTabSz="1028700" rtl="0" eaLnBrk="1" latinLnBrk="0" hangingPunct="1">
      <a:defRPr sz="1400" kern="1200">
        <a:solidFill>
          <a:schemeClr val="tx1"/>
        </a:solidFill>
        <a:latin typeface="+mn-lt"/>
        <a:ea typeface="+mn-ea"/>
        <a:cs typeface="+mn-cs"/>
      </a:defRPr>
    </a:lvl1pPr>
    <a:lvl2pPr marL="514350" algn="l" defTabSz="1028700" rtl="0" eaLnBrk="1" latinLnBrk="0" hangingPunct="1">
      <a:defRPr sz="1400" kern="1200">
        <a:solidFill>
          <a:schemeClr val="tx1"/>
        </a:solidFill>
        <a:latin typeface="+mn-lt"/>
        <a:ea typeface="+mn-ea"/>
        <a:cs typeface="+mn-cs"/>
      </a:defRPr>
    </a:lvl2pPr>
    <a:lvl3pPr marL="1028700" algn="l" defTabSz="1028700" rtl="0" eaLnBrk="1" latinLnBrk="0" hangingPunct="1">
      <a:defRPr sz="1400" kern="1200">
        <a:solidFill>
          <a:schemeClr val="tx1"/>
        </a:solidFill>
        <a:latin typeface="+mn-lt"/>
        <a:ea typeface="+mn-ea"/>
        <a:cs typeface="+mn-cs"/>
      </a:defRPr>
    </a:lvl3pPr>
    <a:lvl4pPr marL="1543050" algn="l" defTabSz="1028700" rtl="0" eaLnBrk="1" latinLnBrk="0" hangingPunct="1">
      <a:defRPr sz="1400" kern="1200">
        <a:solidFill>
          <a:schemeClr val="tx1"/>
        </a:solidFill>
        <a:latin typeface="+mn-lt"/>
        <a:ea typeface="+mn-ea"/>
        <a:cs typeface="+mn-cs"/>
      </a:defRPr>
    </a:lvl4pPr>
    <a:lvl5pPr marL="2057400" algn="l" defTabSz="1028700" rtl="0" eaLnBrk="1" latinLnBrk="0" hangingPunct="1">
      <a:defRPr sz="1400" kern="1200">
        <a:solidFill>
          <a:schemeClr val="tx1"/>
        </a:solidFill>
        <a:latin typeface="+mn-lt"/>
        <a:ea typeface="+mn-ea"/>
        <a:cs typeface="+mn-cs"/>
      </a:defRPr>
    </a:lvl5pPr>
    <a:lvl6pPr marL="2571750" algn="l" defTabSz="1028700" rtl="0" eaLnBrk="1" latinLnBrk="0" hangingPunct="1">
      <a:defRPr sz="1400" kern="1200">
        <a:solidFill>
          <a:schemeClr val="tx1"/>
        </a:solidFill>
        <a:latin typeface="+mn-lt"/>
        <a:ea typeface="+mn-ea"/>
        <a:cs typeface="+mn-cs"/>
      </a:defRPr>
    </a:lvl6pPr>
    <a:lvl7pPr marL="3086100" algn="l" defTabSz="1028700" rtl="0" eaLnBrk="1" latinLnBrk="0" hangingPunct="1">
      <a:defRPr sz="1400" kern="1200">
        <a:solidFill>
          <a:schemeClr val="tx1"/>
        </a:solidFill>
        <a:latin typeface="+mn-lt"/>
        <a:ea typeface="+mn-ea"/>
        <a:cs typeface="+mn-cs"/>
      </a:defRPr>
    </a:lvl7pPr>
    <a:lvl8pPr marL="3600450" algn="l" defTabSz="1028700" rtl="0" eaLnBrk="1" latinLnBrk="0" hangingPunct="1">
      <a:defRPr sz="1400" kern="1200">
        <a:solidFill>
          <a:schemeClr val="tx1"/>
        </a:solidFill>
        <a:latin typeface="+mn-lt"/>
        <a:ea typeface="+mn-ea"/>
        <a:cs typeface="+mn-cs"/>
      </a:defRPr>
    </a:lvl8pPr>
    <a:lvl9pPr marL="4114800" algn="l" defTabSz="1028700"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84388" y="752475"/>
            <a:ext cx="2719387" cy="3756025"/>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D4188DD-B6EE-40E1-BCC8-4206F7D5DB91}" type="slidenum">
              <a:rPr lang="ru-RU" smtClean="0"/>
              <a:pPr/>
              <a:t>1</a:t>
            </a:fld>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84388" y="752475"/>
            <a:ext cx="2719387" cy="3756025"/>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D4188DD-B6EE-40E1-BCC8-4206F7D5DB91}" type="slidenum">
              <a:rPr lang="ru-RU" smtClean="0"/>
              <a:pPr/>
              <a:t>2</a:t>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67095" y="3243476"/>
            <a:ext cx="6427074" cy="223804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134190" y="5916560"/>
            <a:ext cx="5292884" cy="2668252"/>
          </a:xfrm>
        </p:spPr>
        <p:txBody>
          <a:bodyPr/>
          <a:lstStyle>
            <a:lvl1pPr marL="0" indent="0" algn="ctr">
              <a:buNone/>
              <a:defRPr>
                <a:solidFill>
                  <a:schemeClr val="tx1">
                    <a:tint val="75000"/>
                  </a:schemeClr>
                </a:solidFill>
              </a:defRPr>
            </a:lvl1pPr>
            <a:lvl2pPr marL="514350" indent="0" algn="ctr">
              <a:buNone/>
              <a:defRPr>
                <a:solidFill>
                  <a:schemeClr val="tx1">
                    <a:tint val="75000"/>
                  </a:schemeClr>
                </a:solidFill>
              </a:defRPr>
            </a:lvl2pPr>
            <a:lvl3pPr marL="1028700" indent="0" algn="ctr">
              <a:buNone/>
              <a:defRPr>
                <a:solidFill>
                  <a:schemeClr val="tx1">
                    <a:tint val="75000"/>
                  </a:schemeClr>
                </a:solidFill>
              </a:defRPr>
            </a:lvl3pPr>
            <a:lvl4pPr marL="1543050" indent="0" algn="ctr">
              <a:buNone/>
              <a:defRPr>
                <a:solidFill>
                  <a:schemeClr val="tx1">
                    <a:tint val="75000"/>
                  </a:schemeClr>
                </a:solidFill>
              </a:defRPr>
            </a:lvl4pPr>
            <a:lvl5pPr marL="2057400" indent="0" algn="ctr">
              <a:buNone/>
              <a:defRPr>
                <a:solidFill>
                  <a:schemeClr val="tx1">
                    <a:tint val="75000"/>
                  </a:schemeClr>
                </a:solidFill>
              </a:defRPr>
            </a:lvl5pPr>
            <a:lvl6pPr marL="2571750" indent="0" algn="ctr">
              <a:buNone/>
              <a:defRPr>
                <a:solidFill>
                  <a:schemeClr val="tx1">
                    <a:tint val="75000"/>
                  </a:schemeClr>
                </a:solidFill>
              </a:defRPr>
            </a:lvl6pPr>
            <a:lvl7pPr marL="3086100" indent="0" algn="ctr">
              <a:buNone/>
              <a:defRPr>
                <a:solidFill>
                  <a:schemeClr val="tx1">
                    <a:tint val="75000"/>
                  </a:schemeClr>
                </a:solidFill>
              </a:defRPr>
            </a:lvl7pPr>
            <a:lvl8pPr marL="3600450" indent="0" algn="ctr">
              <a:buNone/>
              <a:defRPr>
                <a:solidFill>
                  <a:schemeClr val="tx1">
                    <a:tint val="75000"/>
                  </a:schemeClr>
                </a:solidFill>
              </a:defRPr>
            </a:lvl8pPr>
            <a:lvl9pPr marL="41148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45E7F79-FA0B-4DCE-A29C-7B101E26743A}" type="datetimeFigureOut">
              <a:rPr lang="ru-RU" smtClean="0"/>
              <a:pPr/>
              <a:t>21.10.2024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B5EB3F7-E85A-4262-B251-DD85D5ACBD02}"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5E7F79-FA0B-4DCE-A29C-7B101E26743A}" type="datetimeFigureOut">
              <a:rPr lang="ru-RU" smtClean="0"/>
              <a:pPr/>
              <a:t>21.10.2024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B5EB3F7-E85A-4262-B251-DD85D5ACBD02}"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481916" y="418125"/>
            <a:ext cx="1701284" cy="8908676"/>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78063" y="418125"/>
            <a:ext cx="4977831" cy="8908676"/>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5E7F79-FA0B-4DCE-A29C-7B101E26743A}" type="datetimeFigureOut">
              <a:rPr lang="ru-RU" smtClean="0"/>
              <a:pPr/>
              <a:t>21.10.2024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B5EB3F7-E85A-4262-B251-DD85D5ACBD02}"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5E7F79-FA0B-4DCE-A29C-7B101E26743A}" type="datetimeFigureOut">
              <a:rPr lang="ru-RU" smtClean="0"/>
              <a:pPr/>
              <a:t>21.10.2024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B5EB3F7-E85A-4262-B251-DD85D5ACBD02}"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288" y="6709302"/>
            <a:ext cx="6427074" cy="2073696"/>
          </a:xfrm>
        </p:spPr>
        <p:txBody>
          <a:bodyPr anchor="t"/>
          <a:lstStyle>
            <a:lvl1pPr algn="l">
              <a:defRPr sz="4500" b="1" cap="all"/>
            </a:lvl1pPr>
          </a:lstStyle>
          <a:p>
            <a:r>
              <a:rPr lang="ru-RU" smtClean="0"/>
              <a:t>Образец заголовка</a:t>
            </a:r>
            <a:endParaRPr lang="ru-RU"/>
          </a:p>
        </p:txBody>
      </p:sp>
      <p:sp>
        <p:nvSpPr>
          <p:cNvPr id="3" name="Текст 2"/>
          <p:cNvSpPr>
            <a:spLocks noGrp="1"/>
          </p:cNvSpPr>
          <p:nvPr>
            <p:ph type="body" idx="1"/>
          </p:nvPr>
        </p:nvSpPr>
        <p:spPr>
          <a:xfrm>
            <a:off x="597288" y="4425338"/>
            <a:ext cx="6427074" cy="2283965"/>
          </a:xfrm>
        </p:spPr>
        <p:txBody>
          <a:bodyPr anchor="b"/>
          <a:lstStyle>
            <a:lvl1pPr marL="0" indent="0">
              <a:buNone/>
              <a:defRPr sz="2300">
                <a:solidFill>
                  <a:schemeClr val="tx1">
                    <a:tint val="75000"/>
                  </a:schemeClr>
                </a:solidFill>
              </a:defRPr>
            </a:lvl1pPr>
            <a:lvl2pPr marL="514350" indent="0">
              <a:buNone/>
              <a:defRPr sz="2000">
                <a:solidFill>
                  <a:schemeClr val="tx1">
                    <a:tint val="75000"/>
                  </a:schemeClr>
                </a:solidFill>
              </a:defRPr>
            </a:lvl2pPr>
            <a:lvl3pPr marL="1028700" indent="0">
              <a:buNone/>
              <a:defRPr sz="1800">
                <a:solidFill>
                  <a:schemeClr val="tx1">
                    <a:tint val="75000"/>
                  </a:schemeClr>
                </a:solidFill>
              </a:defRPr>
            </a:lvl3pPr>
            <a:lvl4pPr marL="1543050" indent="0">
              <a:buNone/>
              <a:defRPr sz="1600">
                <a:solidFill>
                  <a:schemeClr val="tx1">
                    <a:tint val="75000"/>
                  </a:schemeClr>
                </a:solidFill>
              </a:defRPr>
            </a:lvl4pPr>
            <a:lvl5pPr marL="2057400" indent="0">
              <a:buNone/>
              <a:defRPr sz="1600">
                <a:solidFill>
                  <a:schemeClr val="tx1">
                    <a:tint val="75000"/>
                  </a:schemeClr>
                </a:solidFill>
              </a:defRPr>
            </a:lvl5pPr>
            <a:lvl6pPr marL="2571750" indent="0">
              <a:buNone/>
              <a:defRPr sz="1600">
                <a:solidFill>
                  <a:schemeClr val="tx1">
                    <a:tint val="75000"/>
                  </a:schemeClr>
                </a:solidFill>
              </a:defRPr>
            </a:lvl6pPr>
            <a:lvl7pPr marL="3086100" indent="0">
              <a:buNone/>
              <a:defRPr sz="1600">
                <a:solidFill>
                  <a:schemeClr val="tx1">
                    <a:tint val="75000"/>
                  </a:schemeClr>
                </a:solidFill>
              </a:defRPr>
            </a:lvl7pPr>
            <a:lvl8pPr marL="3600450" indent="0">
              <a:buNone/>
              <a:defRPr sz="1600">
                <a:solidFill>
                  <a:schemeClr val="tx1">
                    <a:tint val="75000"/>
                  </a:schemeClr>
                </a:solidFill>
              </a:defRPr>
            </a:lvl8pPr>
            <a:lvl9pPr marL="41148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45E7F79-FA0B-4DCE-A29C-7B101E26743A}" type="datetimeFigureOut">
              <a:rPr lang="ru-RU" smtClean="0"/>
              <a:pPr/>
              <a:t>21.10.2024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B5EB3F7-E85A-4262-B251-DD85D5ACBD02}"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78063" y="2436232"/>
            <a:ext cx="3339558" cy="6890569"/>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843642" y="2436232"/>
            <a:ext cx="3339558" cy="6890569"/>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45E7F79-FA0B-4DCE-A29C-7B101E26743A}" type="datetimeFigureOut">
              <a:rPr lang="ru-RU" smtClean="0"/>
              <a:pPr/>
              <a:t>21.10.2024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B5EB3F7-E85A-4262-B251-DD85D5ACBD02}"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78064" y="2337138"/>
            <a:ext cx="3340871" cy="974008"/>
          </a:xfrm>
        </p:spPr>
        <p:txBody>
          <a:bodyPr anchor="b"/>
          <a:lstStyle>
            <a:lvl1pPr marL="0" indent="0">
              <a:buNone/>
              <a:defRPr sz="2700" b="1"/>
            </a:lvl1pPr>
            <a:lvl2pPr marL="514350" indent="0">
              <a:buNone/>
              <a:defRPr sz="2300" b="1"/>
            </a:lvl2pPr>
            <a:lvl3pPr marL="1028700" indent="0">
              <a:buNone/>
              <a:defRPr sz="2000"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ru-RU" smtClean="0"/>
              <a:t>Образец текста</a:t>
            </a:r>
          </a:p>
        </p:txBody>
      </p:sp>
      <p:sp>
        <p:nvSpPr>
          <p:cNvPr id="4" name="Содержимое 3"/>
          <p:cNvSpPr>
            <a:spLocks noGrp="1"/>
          </p:cNvSpPr>
          <p:nvPr>
            <p:ph sz="half" idx="2"/>
          </p:nvPr>
        </p:nvSpPr>
        <p:spPr>
          <a:xfrm>
            <a:off x="378064" y="3311146"/>
            <a:ext cx="3340871" cy="6015653"/>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841017" y="2337138"/>
            <a:ext cx="3342183" cy="974008"/>
          </a:xfrm>
        </p:spPr>
        <p:txBody>
          <a:bodyPr anchor="b"/>
          <a:lstStyle>
            <a:lvl1pPr marL="0" indent="0">
              <a:buNone/>
              <a:defRPr sz="2700" b="1"/>
            </a:lvl1pPr>
            <a:lvl2pPr marL="514350" indent="0">
              <a:buNone/>
              <a:defRPr sz="2300" b="1"/>
            </a:lvl2pPr>
            <a:lvl3pPr marL="1028700" indent="0">
              <a:buNone/>
              <a:defRPr sz="2000"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ru-RU" smtClean="0"/>
              <a:t>Образец текста</a:t>
            </a:r>
          </a:p>
        </p:txBody>
      </p:sp>
      <p:sp>
        <p:nvSpPr>
          <p:cNvPr id="6" name="Содержимое 5"/>
          <p:cNvSpPr>
            <a:spLocks noGrp="1"/>
          </p:cNvSpPr>
          <p:nvPr>
            <p:ph sz="quarter" idx="4"/>
          </p:nvPr>
        </p:nvSpPr>
        <p:spPr>
          <a:xfrm>
            <a:off x="3841017" y="3311146"/>
            <a:ext cx="3342183" cy="6015653"/>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45E7F79-FA0B-4DCE-A29C-7B101E26743A}" type="datetimeFigureOut">
              <a:rPr lang="ru-RU" smtClean="0"/>
              <a:pPr/>
              <a:t>21.10.2024</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0B5EB3F7-E85A-4262-B251-DD85D5ACBD02}"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45E7F79-FA0B-4DCE-A29C-7B101E26743A}" type="datetimeFigureOut">
              <a:rPr lang="ru-RU" smtClean="0"/>
              <a:pPr/>
              <a:t>21.10.2024</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0B5EB3F7-E85A-4262-B251-DD85D5ACBD02}"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45E7F79-FA0B-4DCE-A29C-7B101E26743A}" type="datetimeFigureOut">
              <a:rPr lang="ru-RU" smtClean="0"/>
              <a:pPr/>
              <a:t>21.10.2024</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0B5EB3F7-E85A-4262-B251-DD85D5ACBD02}"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4" y="415707"/>
            <a:ext cx="2487604" cy="1769167"/>
          </a:xfrm>
        </p:spPr>
        <p:txBody>
          <a:bodyPr anchor="b"/>
          <a:lstStyle>
            <a:lvl1pPr algn="l">
              <a:defRPr sz="2300" b="1"/>
            </a:lvl1pPr>
          </a:lstStyle>
          <a:p>
            <a:r>
              <a:rPr lang="ru-RU" smtClean="0"/>
              <a:t>Образец заголовка</a:t>
            </a:r>
            <a:endParaRPr lang="ru-RU"/>
          </a:p>
        </p:txBody>
      </p:sp>
      <p:sp>
        <p:nvSpPr>
          <p:cNvPr id="3" name="Содержимое 2"/>
          <p:cNvSpPr>
            <a:spLocks noGrp="1"/>
          </p:cNvSpPr>
          <p:nvPr>
            <p:ph idx="1"/>
          </p:nvPr>
        </p:nvSpPr>
        <p:spPr>
          <a:xfrm>
            <a:off x="2956244" y="415707"/>
            <a:ext cx="4226957" cy="8911094"/>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78064" y="2184874"/>
            <a:ext cx="2487604" cy="7141927"/>
          </a:xfrm>
        </p:spPr>
        <p:txBody>
          <a:bodyPr/>
          <a:lstStyle>
            <a:lvl1pPr marL="0" indent="0">
              <a:buNone/>
              <a:defRPr sz="1600"/>
            </a:lvl1pPr>
            <a:lvl2pPr marL="514350" indent="0">
              <a:buNone/>
              <a:defRPr sz="1400"/>
            </a:lvl2pPr>
            <a:lvl3pPr marL="1028700" indent="0">
              <a:buNone/>
              <a:defRPr sz="1100"/>
            </a:lvl3pPr>
            <a:lvl4pPr marL="1543050" indent="0">
              <a:buNone/>
              <a:defRPr sz="1000"/>
            </a:lvl4pPr>
            <a:lvl5pPr marL="2057400" indent="0">
              <a:buNone/>
              <a:defRPr sz="1000"/>
            </a:lvl5pPr>
            <a:lvl6pPr marL="2571750" indent="0">
              <a:buNone/>
              <a:defRPr sz="1000"/>
            </a:lvl6pPr>
            <a:lvl7pPr marL="3086100" indent="0">
              <a:buNone/>
              <a:defRPr sz="1000"/>
            </a:lvl7pPr>
            <a:lvl8pPr marL="3600450" indent="0">
              <a:buNone/>
              <a:defRPr sz="1000"/>
            </a:lvl8pPr>
            <a:lvl9pPr marL="41148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5E7F79-FA0B-4DCE-A29C-7B101E26743A}" type="datetimeFigureOut">
              <a:rPr lang="ru-RU" smtClean="0"/>
              <a:pPr/>
              <a:t>21.10.2024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B5EB3F7-E85A-4262-B251-DD85D5ACBD02}"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2060" y="7308692"/>
            <a:ext cx="4536758" cy="862833"/>
          </a:xfrm>
        </p:spPr>
        <p:txBody>
          <a:bodyPr anchor="b"/>
          <a:lstStyle>
            <a:lvl1pPr algn="l">
              <a:defRPr sz="2300" b="1"/>
            </a:lvl1pPr>
          </a:lstStyle>
          <a:p>
            <a:r>
              <a:rPr lang="ru-RU" smtClean="0"/>
              <a:t>Образец заголовка</a:t>
            </a:r>
            <a:endParaRPr lang="ru-RU"/>
          </a:p>
        </p:txBody>
      </p:sp>
      <p:sp>
        <p:nvSpPr>
          <p:cNvPr id="3" name="Рисунок 2"/>
          <p:cNvSpPr>
            <a:spLocks noGrp="1"/>
          </p:cNvSpPr>
          <p:nvPr>
            <p:ph type="pic" idx="1"/>
          </p:nvPr>
        </p:nvSpPr>
        <p:spPr>
          <a:xfrm>
            <a:off x="1482060" y="932921"/>
            <a:ext cx="4536758" cy="6264593"/>
          </a:xfrm>
        </p:spPr>
        <p:txBody>
          <a:bodyPr/>
          <a:lstStyle>
            <a:lvl1pPr marL="0" indent="0">
              <a:buNone/>
              <a:defRPr sz="3600"/>
            </a:lvl1pPr>
            <a:lvl2pPr marL="514350" indent="0">
              <a:buNone/>
              <a:defRPr sz="3200"/>
            </a:lvl2pPr>
            <a:lvl3pPr marL="1028700" indent="0">
              <a:buNone/>
              <a:defRPr sz="2700"/>
            </a:lvl3pPr>
            <a:lvl4pPr marL="1543050" indent="0">
              <a:buNone/>
              <a:defRPr sz="2300"/>
            </a:lvl4pPr>
            <a:lvl5pPr marL="2057400" indent="0">
              <a:buNone/>
              <a:defRPr sz="2300"/>
            </a:lvl5pPr>
            <a:lvl6pPr marL="2571750" indent="0">
              <a:buNone/>
              <a:defRPr sz="2300"/>
            </a:lvl6pPr>
            <a:lvl7pPr marL="3086100" indent="0">
              <a:buNone/>
              <a:defRPr sz="2300"/>
            </a:lvl7pPr>
            <a:lvl8pPr marL="3600450" indent="0">
              <a:buNone/>
              <a:defRPr sz="2300"/>
            </a:lvl8pPr>
            <a:lvl9pPr marL="4114800" indent="0">
              <a:buNone/>
              <a:defRPr sz="2300"/>
            </a:lvl9pPr>
          </a:lstStyle>
          <a:p>
            <a:endParaRPr lang="ru-RU" dirty="0"/>
          </a:p>
        </p:txBody>
      </p:sp>
      <p:sp>
        <p:nvSpPr>
          <p:cNvPr id="4" name="Текст 3"/>
          <p:cNvSpPr>
            <a:spLocks noGrp="1"/>
          </p:cNvSpPr>
          <p:nvPr>
            <p:ph type="body" sz="half" idx="2"/>
          </p:nvPr>
        </p:nvSpPr>
        <p:spPr>
          <a:xfrm>
            <a:off x="1482060" y="8171525"/>
            <a:ext cx="4536758" cy="1225365"/>
          </a:xfrm>
        </p:spPr>
        <p:txBody>
          <a:bodyPr/>
          <a:lstStyle>
            <a:lvl1pPr marL="0" indent="0">
              <a:buNone/>
              <a:defRPr sz="1600"/>
            </a:lvl1pPr>
            <a:lvl2pPr marL="514350" indent="0">
              <a:buNone/>
              <a:defRPr sz="1400"/>
            </a:lvl2pPr>
            <a:lvl3pPr marL="1028700" indent="0">
              <a:buNone/>
              <a:defRPr sz="1100"/>
            </a:lvl3pPr>
            <a:lvl4pPr marL="1543050" indent="0">
              <a:buNone/>
              <a:defRPr sz="1000"/>
            </a:lvl4pPr>
            <a:lvl5pPr marL="2057400" indent="0">
              <a:buNone/>
              <a:defRPr sz="1000"/>
            </a:lvl5pPr>
            <a:lvl6pPr marL="2571750" indent="0">
              <a:buNone/>
              <a:defRPr sz="1000"/>
            </a:lvl6pPr>
            <a:lvl7pPr marL="3086100" indent="0">
              <a:buNone/>
              <a:defRPr sz="1000"/>
            </a:lvl7pPr>
            <a:lvl8pPr marL="3600450" indent="0">
              <a:buNone/>
              <a:defRPr sz="1000"/>
            </a:lvl8pPr>
            <a:lvl9pPr marL="41148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5E7F79-FA0B-4DCE-A29C-7B101E26743A}" type="datetimeFigureOut">
              <a:rPr lang="ru-RU" smtClean="0"/>
              <a:pPr/>
              <a:t>21.10.2024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B5EB3F7-E85A-4262-B251-DD85D5ACBD02}"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3" y="418123"/>
            <a:ext cx="6805137" cy="1740165"/>
          </a:xfrm>
          <a:prstGeom prst="rect">
            <a:avLst/>
          </a:prstGeom>
        </p:spPr>
        <p:txBody>
          <a:bodyPr vert="horz" lIns="102870" tIns="51435" rIns="102870" bIns="51435"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78063" y="2436232"/>
            <a:ext cx="6805137" cy="6890569"/>
          </a:xfrm>
          <a:prstGeom prst="rect">
            <a:avLst/>
          </a:prstGeom>
        </p:spPr>
        <p:txBody>
          <a:bodyPr vert="horz" lIns="102870" tIns="51435" rIns="102870" bIns="51435"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78063" y="9677250"/>
            <a:ext cx="1764295" cy="555886"/>
          </a:xfrm>
          <a:prstGeom prst="rect">
            <a:avLst/>
          </a:prstGeom>
        </p:spPr>
        <p:txBody>
          <a:bodyPr vert="horz" lIns="102870" tIns="51435" rIns="102870" bIns="51435" rtlCol="0" anchor="ctr"/>
          <a:lstStyle>
            <a:lvl1pPr algn="l">
              <a:defRPr sz="1400">
                <a:solidFill>
                  <a:schemeClr val="tx1">
                    <a:tint val="75000"/>
                  </a:schemeClr>
                </a:solidFill>
              </a:defRPr>
            </a:lvl1pPr>
          </a:lstStyle>
          <a:p>
            <a:fld id="{F45E7F79-FA0B-4DCE-A29C-7B101E26743A}" type="datetimeFigureOut">
              <a:rPr lang="ru-RU" smtClean="0"/>
              <a:pPr/>
              <a:t>21.10.2024</a:t>
            </a:fld>
            <a:endParaRPr lang="ru-RU" dirty="0"/>
          </a:p>
        </p:txBody>
      </p:sp>
      <p:sp>
        <p:nvSpPr>
          <p:cNvPr id="5" name="Нижний колонтитул 4"/>
          <p:cNvSpPr>
            <a:spLocks noGrp="1"/>
          </p:cNvSpPr>
          <p:nvPr>
            <p:ph type="ftr" sz="quarter" idx="3"/>
          </p:nvPr>
        </p:nvSpPr>
        <p:spPr>
          <a:xfrm>
            <a:off x="2583432" y="9677250"/>
            <a:ext cx="2394400" cy="555886"/>
          </a:xfrm>
          <a:prstGeom prst="rect">
            <a:avLst/>
          </a:prstGeom>
        </p:spPr>
        <p:txBody>
          <a:bodyPr vert="horz" lIns="102870" tIns="51435" rIns="102870" bIns="51435" rtlCol="0" anchor="ctr"/>
          <a:lstStyle>
            <a:lvl1pPr algn="ctr">
              <a:defRPr sz="14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5418905" y="9677250"/>
            <a:ext cx="1764295" cy="555886"/>
          </a:xfrm>
          <a:prstGeom prst="rect">
            <a:avLst/>
          </a:prstGeom>
        </p:spPr>
        <p:txBody>
          <a:bodyPr vert="horz" lIns="102870" tIns="51435" rIns="102870" bIns="51435" rtlCol="0" anchor="ctr"/>
          <a:lstStyle>
            <a:lvl1pPr algn="r">
              <a:defRPr sz="1400">
                <a:solidFill>
                  <a:schemeClr val="tx1">
                    <a:tint val="75000"/>
                  </a:schemeClr>
                </a:solidFill>
              </a:defRPr>
            </a:lvl1pPr>
          </a:lstStyle>
          <a:p>
            <a:fld id="{0B5EB3F7-E85A-4262-B251-DD85D5ACBD02}"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28700" rtl="0" eaLnBrk="1" latinLnBrk="0" hangingPunct="1">
        <a:spcBef>
          <a:spcPct val="0"/>
        </a:spcBef>
        <a:buNone/>
        <a:defRPr sz="5000" kern="1200">
          <a:solidFill>
            <a:schemeClr val="tx1"/>
          </a:solidFill>
          <a:latin typeface="+mj-lt"/>
          <a:ea typeface="+mj-ea"/>
          <a:cs typeface="+mj-cs"/>
        </a:defRPr>
      </a:lvl1pPr>
    </p:titleStyle>
    <p:bodyStyle>
      <a:lvl1pPr marL="385763" indent="-385763" algn="l" defTabSz="1028700"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35819" indent="-321469" algn="l" defTabSz="1028700"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285875" indent="-257175" algn="l" defTabSz="10287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00225" indent="-257175" algn="l" defTabSz="1028700"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14575" indent="-257175" algn="l" defTabSz="1028700"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28925" indent="-257175" algn="l" defTabSz="102870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43275" indent="-257175" algn="l" defTabSz="102870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857625" indent="-257175" algn="l" defTabSz="102870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371975" indent="-257175" algn="l" defTabSz="1028700"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ru-RU"/>
      </a:defPPr>
      <a:lvl1pPr marL="0" algn="l" defTabSz="1028700" rtl="0" eaLnBrk="1" latinLnBrk="0" hangingPunct="1">
        <a:defRPr sz="2000" kern="1200">
          <a:solidFill>
            <a:schemeClr val="tx1"/>
          </a:solidFill>
          <a:latin typeface="+mn-lt"/>
          <a:ea typeface="+mn-ea"/>
          <a:cs typeface="+mn-cs"/>
        </a:defRPr>
      </a:lvl1pPr>
      <a:lvl2pPr marL="514350" algn="l" defTabSz="1028700" rtl="0" eaLnBrk="1" latinLnBrk="0" hangingPunct="1">
        <a:defRPr sz="2000" kern="1200">
          <a:solidFill>
            <a:schemeClr val="tx1"/>
          </a:solidFill>
          <a:latin typeface="+mn-lt"/>
          <a:ea typeface="+mn-ea"/>
          <a:cs typeface="+mn-cs"/>
        </a:defRPr>
      </a:lvl2pPr>
      <a:lvl3pPr marL="1028700" algn="l" defTabSz="1028700" rtl="0" eaLnBrk="1" latinLnBrk="0" hangingPunct="1">
        <a:defRPr sz="2000" kern="1200">
          <a:solidFill>
            <a:schemeClr val="tx1"/>
          </a:solidFill>
          <a:latin typeface="+mn-lt"/>
          <a:ea typeface="+mn-ea"/>
          <a:cs typeface="+mn-cs"/>
        </a:defRPr>
      </a:lvl3pPr>
      <a:lvl4pPr marL="1543050" algn="l" defTabSz="1028700" rtl="0" eaLnBrk="1" latinLnBrk="0" hangingPunct="1">
        <a:defRPr sz="2000" kern="1200">
          <a:solidFill>
            <a:schemeClr val="tx1"/>
          </a:solidFill>
          <a:latin typeface="+mn-lt"/>
          <a:ea typeface="+mn-ea"/>
          <a:cs typeface="+mn-cs"/>
        </a:defRPr>
      </a:lvl4pPr>
      <a:lvl5pPr marL="2057400" algn="l" defTabSz="1028700" rtl="0" eaLnBrk="1" latinLnBrk="0" hangingPunct="1">
        <a:defRPr sz="2000" kern="1200">
          <a:solidFill>
            <a:schemeClr val="tx1"/>
          </a:solidFill>
          <a:latin typeface="+mn-lt"/>
          <a:ea typeface="+mn-ea"/>
          <a:cs typeface="+mn-cs"/>
        </a:defRPr>
      </a:lvl5pPr>
      <a:lvl6pPr marL="2571750" algn="l" defTabSz="1028700" rtl="0" eaLnBrk="1" latinLnBrk="0" hangingPunct="1">
        <a:defRPr sz="2000" kern="1200">
          <a:solidFill>
            <a:schemeClr val="tx1"/>
          </a:solidFill>
          <a:latin typeface="+mn-lt"/>
          <a:ea typeface="+mn-ea"/>
          <a:cs typeface="+mn-cs"/>
        </a:defRPr>
      </a:lvl6pPr>
      <a:lvl7pPr marL="3086100" algn="l" defTabSz="1028700" rtl="0" eaLnBrk="1" latinLnBrk="0" hangingPunct="1">
        <a:defRPr sz="2000" kern="1200">
          <a:solidFill>
            <a:schemeClr val="tx1"/>
          </a:solidFill>
          <a:latin typeface="+mn-lt"/>
          <a:ea typeface="+mn-ea"/>
          <a:cs typeface="+mn-cs"/>
        </a:defRPr>
      </a:lvl7pPr>
      <a:lvl8pPr marL="3600450" algn="l" defTabSz="1028700" rtl="0" eaLnBrk="1" latinLnBrk="0" hangingPunct="1">
        <a:defRPr sz="2000" kern="1200">
          <a:solidFill>
            <a:schemeClr val="tx1"/>
          </a:solidFill>
          <a:latin typeface="+mn-lt"/>
          <a:ea typeface="+mn-ea"/>
          <a:cs typeface="+mn-cs"/>
        </a:defRPr>
      </a:lvl8pPr>
      <a:lvl9pPr marL="4114800" algn="l" defTabSz="1028700"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8" Type="http://schemas.openxmlformats.org/officeDocument/2006/relationships/image" Target="../media/image50.jpeg"/><Relationship Id="rId13" Type="http://schemas.openxmlformats.org/officeDocument/2006/relationships/image" Target="../media/image55.jpeg"/><Relationship Id="rId3" Type="http://schemas.openxmlformats.org/officeDocument/2006/relationships/image" Target="../media/image45.jpeg"/><Relationship Id="rId7" Type="http://schemas.openxmlformats.org/officeDocument/2006/relationships/image" Target="../media/image49.jpeg"/><Relationship Id="rId12" Type="http://schemas.openxmlformats.org/officeDocument/2006/relationships/image" Target="../media/image54.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8.jpeg"/><Relationship Id="rId11" Type="http://schemas.openxmlformats.org/officeDocument/2006/relationships/image" Target="../media/image53.jpeg"/><Relationship Id="rId5" Type="http://schemas.openxmlformats.org/officeDocument/2006/relationships/image" Target="../media/image47.jpeg"/><Relationship Id="rId15" Type="http://schemas.openxmlformats.org/officeDocument/2006/relationships/image" Target="../media/image57.jpeg"/><Relationship Id="rId10" Type="http://schemas.openxmlformats.org/officeDocument/2006/relationships/image" Target="../media/image52.jpeg"/><Relationship Id="rId4" Type="http://schemas.openxmlformats.org/officeDocument/2006/relationships/image" Target="../media/image46.jpeg"/><Relationship Id="rId9" Type="http://schemas.openxmlformats.org/officeDocument/2006/relationships/image" Target="../media/image51.jpeg"/><Relationship Id="rId14" Type="http://schemas.openxmlformats.org/officeDocument/2006/relationships/image" Target="../media/image56.jpeg"/></Relationships>
</file>

<file path=ppt/slides/_rels/slide13.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image" Target="../media/image58.jpeg"/><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1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6.jpeg"/><Relationship Id="rId7" Type="http://schemas.openxmlformats.org/officeDocument/2006/relationships/image" Target="../media/image36.jpeg"/><Relationship Id="rId2" Type="http://schemas.openxmlformats.org/officeDocument/2006/relationships/image" Target="../media/image65.jpeg"/><Relationship Id="rId1" Type="http://schemas.openxmlformats.org/officeDocument/2006/relationships/slideLayout" Target="../slideLayouts/slideLayout7.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5.jpeg"/><Relationship Id="rId7" Type="http://schemas.openxmlformats.org/officeDocument/2006/relationships/image" Target="../media/image20.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10" Type="http://schemas.openxmlformats.org/officeDocument/2006/relationships/image" Target="../media/image36.jpeg"/><Relationship Id="rId4" Type="http://schemas.openxmlformats.org/officeDocument/2006/relationships/image" Target="../media/image30.jpeg"/><Relationship Id="rId9"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Админ\Desktop\1579526941_61-114.jpg"/>
          <p:cNvPicPr>
            <a:picLocks noChangeAspect="1" noChangeArrowheads="1"/>
          </p:cNvPicPr>
          <p:nvPr/>
        </p:nvPicPr>
        <p:blipFill>
          <a:blip r:embed="rId3" cstate="print"/>
          <a:srcRect/>
          <a:stretch>
            <a:fillRect/>
          </a:stretch>
        </p:blipFill>
        <p:spPr bwMode="auto">
          <a:xfrm>
            <a:off x="0" y="0"/>
            <a:ext cx="7561263" cy="10645962"/>
          </a:xfrm>
          <a:prstGeom prst="rect">
            <a:avLst/>
          </a:prstGeom>
          <a:noFill/>
        </p:spPr>
      </p:pic>
      <p:sp>
        <p:nvSpPr>
          <p:cNvPr id="15363" name="Rectangle 3"/>
          <p:cNvSpPr>
            <a:spLocks noChangeArrowheads="1"/>
          </p:cNvSpPr>
          <p:nvPr/>
        </p:nvSpPr>
        <p:spPr bwMode="auto">
          <a:xfrm>
            <a:off x="446161" y="1169171"/>
            <a:ext cx="6668941" cy="3057456"/>
          </a:xfrm>
          <a:prstGeom prst="rect">
            <a:avLst/>
          </a:prstGeom>
          <a:noFill/>
          <a:ln w="9525">
            <a:noFill/>
            <a:miter lim="800000"/>
            <a:headEnd/>
            <a:tailEnd/>
          </a:ln>
          <a:effectLst/>
        </p:spPr>
        <p:txBody>
          <a:bodyPr vert="horz" wrap="square" lIns="102870" tIns="51435" rIns="102870" bIns="51435" numCol="1" anchor="ctr" anchorCtr="0" compatLnSpc="1">
            <a:prstTxWarp prst="textNoShape">
              <a:avLst/>
            </a:prstTxWarp>
            <a:spAutoFit/>
          </a:bodyPr>
          <a:lstStyle/>
          <a:p>
            <a:pPr algn="ctr" fontAlgn="base">
              <a:spcBef>
                <a:spcPct val="0"/>
              </a:spcBef>
              <a:spcAft>
                <a:spcPct val="0"/>
              </a:spcAft>
              <a:tabLst>
                <a:tab pos="810816" algn="l"/>
              </a:tabLst>
            </a:pPr>
            <a:r>
              <a:rPr lang="ru-RU" sz="2700" b="1" dirty="0">
                <a:solidFill>
                  <a:schemeClr val="tx2"/>
                </a:solidFill>
                <a:latin typeface="Ariston" pitchFamily="66" charset="0"/>
                <a:ea typeface="Calibri" pitchFamily="34" charset="0"/>
                <a:cs typeface="Times New Roman" pitchFamily="18" charset="0"/>
              </a:rPr>
              <a:t>Татарстан  </a:t>
            </a:r>
            <a:r>
              <a:rPr lang="ru-RU" sz="2700" b="1" dirty="0" err="1">
                <a:solidFill>
                  <a:schemeClr val="tx2"/>
                </a:solidFill>
                <a:latin typeface="Ariston" pitchFamily="66" charset="0"/>
                <a:ea typeface="Calibri" pitchFamily="34" charset="0"/>
                <a:cs typeface="Times New Roman" pitchFamily="18" charset="0"/>
              </a:rPr>
              <a:t>Республикасы</a:t>
            </a:r>
            <a:r>
              <a:rPr lang="ru-RU" sz="2700" b="1" dirty="0">
                <a:solidFill>
                  <a:schemeClr val="tx2"/>
                </a:solidFill>
                <a:latin typeface="Ariston" pitchFamily="66" charset="0"/>
                <a:ea typeface="Calibri" pitchFamily="34" charset="0"/>
                <a:cs typeface="Times New Roman" pitchFamily="18" charset="0"/>
              </a:rPr>
              <a:t>  М</a:t>
            </a:r>
            <a:r>
              <a:rPr lang="tt-RU" sz="2700" dirty="0">
                <a:solidFill>
                  <a:schemeClr val="tx2"/>
                </a:solidFill>
                <a:latin typeface="Ariston" pitchFamily="66" charset="0"/>
                <a:ea typeface="Calibri" pitchFamily="34" charset="0"/>
                <a:cs typeface="Times New Roman" pitchFamily="18" charset="0"/>
              </a:rPr>
              <a:t>ө</a:t>
            </a:r>
            <a:r>
              <a:rPr lang="tt-RU" sz="2700" b="1" dirty="0">
                <a:solidFill>
                  <a:schemeClr val="tx2"/>
                </a:solidFill>
                <a:latin typeface="Ariston" pitchFamily="66" charset="0"/>
                <a:ea typeface="Calibri" pitchFamily="34" charset="0"/>
                <a:cs typeface="Times New Roman" pitchFamily="18" charset="0"/>
              </a:rPr>
              <a:t>слим муниципаль  районы </a:t>
            </a:r>
          </a:p>
          <a:p>
            <a:pPr algn="ctr" fontAlgn="base">
              <a:spcBef>
                <a:spcPct val="0"/>
              </a:spcBef>
              <a:spcAft>
                <a:spcPct val="0"/>
              </a:spcAft>
              <a:tabLst>
                <a:tab pos="810816" algn="l"/>
              </a:tabLst>
            </a:pPr>
            <a:r>
              <a:rPr lang="tt-RU" sz="2700" b="1" dirty="0">
                <a:solidFill>
                  <a:schemeClr val="tx2"/>
                </a:solidFill>
                <a:latin typeface="Ariston" pitchFamily="66" charset="0"/>
                <a:ea typeface="Calibri" pitchFamily="34" charset="0"/>
                <a:cs typeface="Times New Roman" pitchFamily="18" charset="0"/>
              </a:rPr>
              <a:t>муниципаль  бюджет  м</a:t>
            </a:r>
            <a:r>
              <a:rPr lang="tt-RU" sz="2700" dirty="0">
                <a:solidFill>
                  <a:schemeClr val="tx2"/>
                </a:solidFill>
                <a:latin typeface="Ariston" pitchFamily="66" charset="0"/>
                <a:ea typeface="Calibri" pitchFamily="34" charset="0"/>
                <a:cs typeface="Times New Roman" pitchFamily="18" charset="0"/>
              </a:rPr>
              <a:t>ә</a:t>
            </a:r>
            <a:r>
              <a:rPr lang="tt-RU" sz="2700" b="1" dirty="0">
                <a:solidFill>
                  <a:schemeClr val="tx2"/>
                </a:solidFill>
                <a:latin typeface="Ariston" pitchFamily="66" charset="0"/>
                <a:ea typeface="Calibri" pitchFamily="34" charset="0"/>
                <a:cs typeface="Times New Roman" pitchFamily="18" charset="0"/>
              </a:rPr>
              <a:t>кт</a:t>
            </a:r>
            <a:r>
              <a:rPr lang="tt-RU" sz="2700" dirty="0">
                <a:solidFill>
                  <a:schemeClr val="tx2"/>
                </a:solidFill>
                <a:latin typeface="Ariston" pitchFamily="66" charset="0"/>
                <a:ea typeface="Calibri" pitchFamily="34" charset="0"/>
                <a:cs typeface="Times New Roman" pitchFamily="18" charset="0"/>
              </a:rPr>
              <a:t>ә</a:t>
            </a:r>
            <a:r>
              <a:rPr lang="tt-RU" sz="2700" b="1" dirty="0">
                <a:solidFill>
                  <a:schemeClr val="tx2"/>
                </a:solidFill>
                <a:latin typeface="Ariston" pitchFamily="66" charset="0"/>
                <a:ea typeface="Calibri" pitchFamily="34" charset="0"/>
                <a:cs typeface="Times New Roman" pitchFamily="18" charset="0"/>
              </a:rPr>
              <a:t>пк</a:t>
            </a:r>
            <a:r>
              <a:rPr lang="tt-RU" sz="2700" dirty="0">
                <a:solidFill>
                  <a:schemeClr val="tx2"/>
                </a:solidFill>
                <a:latin typeface="Ariston" pitchFamily="66" charset="0"/>
                <a:ea typeface="Calibri" pitchFamily="34" charset="0"/>
                <a:cs typeface="Times New Roman" pitchFamily="18" charset="0"/>
              </a:rPr>
              <a:t>ә</a:t>
            </a:r>
            <a:r>
              <a:rPr lang="tt-RU" sz="2700" b="1" dirty="0">
                <a:solidFill>
                  <a:schemeClr val="tx2"/>
                </a:solidFill>
                <a:latin typeface="Ariston" pitchFamily="66" charset="0"/>
                <a:ea typeface="Calibri" pitchFamily="34" charset="0"/>
                <a:cs typeface="Times New Roman" pitchFamily="18" charset="0"/>
              </a:rPr>
              <a:t>ч</a:t>
            </a:r>
            <a:r>
              <a:rPr lang="tt-RU" sz="2700" dirty="0">
                <a:solidFill>
                  <a:schemeClr val="tx2"/>
                </a:solidFill>
                <a:latin typeface="Ariston" pitchFamily="66" charset="0"/>
                <a:ea typeface="Calibri" pitchFamily="34" charset="0"/>
                <a:cs typeface="Times New Roman" pitchFamily="18" charset="0"/>
              </a:rPr>
              <a:t>ә </a:t>
            </a:r>
            <a:r>
              <a:rPr lang="tt-RU" sz="2700" b="1" dirty="0">
                <a:solidFill>
                  <a:schemeClr val="tx2"/>
                </a:solidFill>
                <a:latin typeface="Ariston" pitchFamily="66" charset="0"/>
                <a:ea typeface="Calibri" pitchFamily="34" charset="0"/>
                <a:cs typeface="Times New Roman" pitchFamily="18" charset="0"/>
              </a:rPr>
              <a:t> белем  бир</a:t>
            </a:r>
            <a:r>
              <a:rPr lang="en-US" sz="2700" b="1" dirty="0">
                <a:solidFill>
                  <a:schemeClr val="tx2"/>
                </a:solidFill>
                <a:latin typeface="Ariston" pitchFamily="66" charset="0"/>
                <a:ea typeface="Calibri" pitchFamily="34" charset="0"/>
                <a:cs typeface="Times New Roman" pitchFamily="18" charset="0"/>
              </a:rPr>
              <a:t>y</a:t>
            </a:r>
            <a:r>
              <a:rPr lang="tt-RU" sz="2700" b="1" dirty="0">
                <a:solidFill>
                  <a:schemeClr val="tx2"/>
                </a:solidFill>
                <a:latin typeface="Ariston" pitchFamily="66" charset="0"/>
                <a:ea typeface="Calibri" pitchFamily="34" charset="0"/>
                <a:cs typeface="Times New Roman" pitchFamily="18" charset="0"/>
              </a:rPr>
              <a:t> учреждениесе</a:t>
            </a:r>
          </a:p>
          <a:p>
            <a:pPr algn="ctr" fontAlgn="base">
              <a:spcBef>
                <a:spcPct val="0"/>
              </a:spcBef>
              <a:spcAft>
                <a:spcPct val="0"/>
              </a:spcAft>
              <a:tabLst>
                <a:tab pos="810816" algn="l"/>
              </a:tabLst>
            </a:pPr>
            <a:r>
              <a:rPr lang="tt-RU" sz="2700" b="1" dirty="0">
                <a:solidFill>
                  <a:schemeClr val="tx2"/>
                </a:solidFill>
                <a:latin typeface="Ariston" pitchFamily="66" charset="0"/>
                <a:ea typeface="Calibri" pitchFamily="34" charset="0"/>
                <a:cs typeface="Times New Roman" pitchFamily="18" charset="0"/>
              </a:rPr>
              <a:t> Иске   В</a:t>
            </a:r>
            <a:r>
              <a:rPr lang="tt-RU" sz="2700" dirty="0">
                <a:solidFill>
                  <a:schemeClr val="tx2"/>
                </a:solidFill>
                <a:latin typeface="Ariston" pitchFamily="66" charset="0"/>
                <a:ea typeface="Calibri" pitchFamily="34" charset="0"/>
                <a:cs typeface="Times New Roman" pitchFamily="18" charset="0"/>
              </a:rPr>
              <a:t>ә</a:t>
            </a:r>
            <a:r>
              <a:rPr lang="tt-RU" sz="2700" b="1" dirty="0">
                <a:solidFill>
                  <a:schemeClr val="tx2"/>
                </a:solidFill>
                <a:latin typeface="Ariston" pitchFamily="66" charset="0"/>
                <a:ea typeface="Calibri" pitchFamily="34" charset="0"/>
                <a:cs typeface="Times New Roman" pitchFamily="18" charset="0"/>
              </a:rPr>
              <a:t>р</a:t>
            </a:r>
            <a:r>
              <a:rPr lang="tt-RU" sz="2700" dirty="0">
                <a:solidFill>
                  <a:schemeClr val="tx2"/>
                </a:solidFill>
                <a:latin typeface="Ariston" pitchFamily="66" charset="0"/>
                <a:ea typeface="Calibri" pitchFamily="34" charset="0"/>
                <a:cs typeface="Times New Roman" pitchFamily="18" charset="0"/>
              </a:rPr>
              <a:t>ә</a:t>
            </a:r>
            <a:r>
              <a:rPr lang="tt-RU" sz="2700" b="1" dirty="0">
                <a:solidFill>
                  <a:schemeClr val="tx2"/>
                </a:solidFill>
                <a:latin typeface="Ariston" pitchFamily="66" charset="0"/>
                <a:ea typeface="Calibri" pitchFamily="34" charset="0"/>
                <a:cs typeface="Times New Roman" pitchFamily="18" charset="0"/>
              </a:rPr>
              <a:t>ш  авылы  “Былбыл”  балалар бакчасы</a:t>
            </a:r>
            <a:r>
              <a:rPr lang="en-US" sz="2700" b="1" dirty="0">
                <a:solidFill>
                  <a:schemeClr val="tx2"/>
                </a:solidFill>
                <a:latin typeface="Ariston" pitchFamily="66" charset="0"/>
                <a:ea typeface="Calibri" pitchFamily="34" charset="0"/>
                <a:cs typeface="Times New Roman" pitchFamily="18" charset="0"/>
              </a:rPr>
              <a:t> </a:t>
            </a:r>
            <a:endParaRPr lang="tt-RU" sz="2700" b="1" dirty="0">
              <a:solidFill>
                <a:schemeClr val="tx2"/>
              </a:solidFill>
              <a:latin typeface="Ariston" pitchFamily="66" charset="0"/>
              <a:ea typeface="Calibri" pitchFamily="34" charset="0"/>
              <a:cs typeface="Times New Roman" pitchFamily="18" charset="0"/>
            </a:endParaRPr>
          </a:p>
          <a:p>
            <a:pPr algn="ctr" fontAlgn="base">
              <a:spcBef>
                <a:spcPct val="0"/>
              </a:spcBef>
              <a:spcAft>
                <a:spcPct val="0"/>
              </a:spcAft>
              <a:tabLst>
                <a:tab pos="810816" algn="l"/>
              </a:tabLst>
            </a:pPr>
            <a:r>
              <a:rPr lang="tt-RU" sz="2700" b="1" dirty="0">
                <a:solidFill>
                  <a:schemeClr val="tx2"/>
                </a:solidFill>
                <a:latin typeface="Ariston" pitchFamily="66" charset="0"/>
                <a:ea typeface="Calibri" pitchFamily="34" charset="0"/>
                <a:cs typeface="Times New Roman" pitchFamily="18" charset="0"/>
              </a:rPr>
              <a:t>тарихы.</a:t>
            </a:r>
            <a:endParaRPr lang="tt-RU" sz="2700" b="1" dirty="0">
              <a:solidFill>
                <a:schemeClr val="tx2"/>
              </a:solidFill>
              <a:latin typeface="Ariston" pitchFamily="66" charset="0"/>
              <a:cs typeface="Arial" pitchFamily="34" charset="0"/>
            </a:endParaRPr>
          </a:p>
        </p:txBody>
      </p:sp>
      <p:sp>
        <p:nvSpPr>
          <p:cNvPr id="4" name="Прямоугольник 3"/>
          <p:cNvSpPr/>
          <p:nvPr/>
        </p:nvSpPr>
        <p:spPr>
          <a:xfrm rot="10800000" flipV="1">
            <a:off x="3451707" y="8850280"/>
            <a:ext cx="2387049" cy="738007"/>
          </a:xfrm>
          <a:prstGeom prst="rect">
            <a:avLst/>
          </a:prstGeom>
        </p:spPr>
        <p:txBody>
          <a:bodyPr wrap="square" lIns="102870" tIns="51435" rIns="102870" bIns="51435">
            <a:spAutoFit/>
          </a:bodyPr>
          <a:lstStyle/>
          <a:p>
            <a:r>
              <a:rPr kumimoji="0" lang="tt-RU" b="1" i="0" u="none" strike="noStrike" cap="none" normalizeH="0" baseline="0" dirty="0" smtClean="0">
                <a:ln>
                  <a:noFill/>
                </a:ln>
                <a:solidFill>
                  <a:schemeClr val="tx2"/>
                </a:solidFill>
                <a:effectLst/>
                <a:latin typeface="Ariston" pitchFamily="66" charset="0"/>
                <a:ea typeface="Calibri" pitchFamily="34" charset="0"/>
                <a:cs typeface="Times New Roman" pitchFamily="18" charset="0"/>
              </a:rPr>
              <a:t>Иске  В</a:t>
            </a:r>
            <a:r>
              <a:rPr kumimoji="0" lang="tt-RU" i="0" u="none" strike="noStrike" cap="none" normalizeH="0" baseline="0" dirty="0" smtClean="0">
                <a:ln>
                  <a:noFill/>
                </a:ln>
                <a:solidFill>
                  <a:schemeClr val="tx2"/>
                </a:solidFill>
                <a:effectLst/>
                <a:latin typeface="Ariston" pitchFamily="66" charset="0"/>
                <a:ea typeface="Calibri" pitchFamily="34" charset="0"/>
                <a:cs typeface="Times New Roman" pitchFamily="18" charset="0"/>
              </a:rPr>
              <a:t>ә</a:t>
            </a:r>
            <a:r>
              <a:rPr kumimoji="0" lang="tt-RU" b="1" i="0" u="none" strike="noStrike" cap="none" normalizeH="0" baseline="0" dirty="0" smtClean="0">
                <a:ln>
                  <a:noFill/>
                </a:ln>
                <a:solidFill>
                  <a:schemeClr val="tx2"/>
                </a:solidFill>
                <a:effectLst/>
                <a:latin typeface="Ariston" pitchFamily="66" charset="0"/>
                <a:ea typeface="Calibri" pitchFamily="34" charset="0"/>
                <a:cs typeface="Times New Roman" pitchFamily="18" charset="0"/>
              </a:rPr>
              <a:t>р</a:t>
            </a:r>
            <a:r>
              <a:rPr kumimoji="0" lang="tt-RU" i="0" u="none" strike="noStrike" cap="none" normalizeH="0" baseline="0" dirty="0" smtClean="0">
                <a:ln>
                  <a:noFill/>
                </a:ln>
                <a:solidFill>
                  <a:schemeClr val="tx2"/>
                </a:solidFill>
                <a:effectLst/>
                <a:latin typeface="Ariston" pitchFamily="66" charset="0"/>
                <a:ea typeface="Calibri" pitchFamily="34" charset="0"/>
                <a:cs typeface="Times New Roman" pitchFamily="18" charset="0"/>
              </a:rPr>
              <a:t>ә</a:t>
            </a:r>
            <a:r>
              <a:rPr kumimoji="0" lang="tt-RU" b="1" i="0" u="none" strike="noStrike" cap="none" normalizeH="0" baseline="0" dirty="0" smtClean="0">
                <a:ln>
                  <a:noFill/>
                </a:ln>
                <a:solidFill>
                  <a:schemeClr val="tx2"/>
                </a:solidFill>
                <a:effectLst/>
                <a:latin typeface="Ariston" pitchFamily="66" charset="0"/>
                <a:ea typeface="Calibri" pitchFamily="34" charset="0"/>
                <a:cs typeface="Times New Roman" pitchFamily="18" charset="0"/>
              </a:rPr>
              <a:t>ш</a:t>
            </a:r>
          </a:p>
          <a:p>
            <a:pPr algn="just"/>
            <a:r>
              <a:rPr lang="tt-RU" b="1" dirty="0" smtClean="0">
                <a:solidFill>
                  <a:schemeClr val="tx2"/>
                </a:solidFill>
                <a:latin typeface="Ariston" pitchFamily="66" charset="0"/>
                <a:ea typeface="Calibri" pitchFamily="34" charset="0"/>
                <a:cs typeface="Times New Roman" pitchFamily="18" charset="0"/>
              </a:rPr>
              <a:t>  1983-</a:t>
            </a:r>
            <a:r>
              <a:rPr kumimoji="0" lang="tt-RU" b="1" i="0" u="none" strike="noStrike" cap="none" normalizeH="0" baseline="0" dirty="0" smtClean="0">
                <a:ln>
                  <a:noFill/>
                </a:ln>
                <a:solidFill>
                  <a:schemeClr val="tx2"/>
                </a:solidFill>
                <a:effectLst/>
                <a:latin typeface="Ariston" pitchFamily="66" charset="0"/>
                <a:ea typeface="Calibri" pitchFamily="34" charset="0"/>
                <a:cs typeface="Times New Roman" pitchFamily="18" charset="0"/>
              </a:rPr>
              <a:t> 2020 </a:t>
            </a:r>
            <a:endParaRPr lang="ru-RU" dirty="0"/>
          </a:p>
        </p:txBody>
      </p:sp>
      <p:pic>
        <p:nvPicPr>
          <p:cNvPr id="8" name="Рисунок 7" descr="IMG_20201107_112219_1.jpg"/>
          <p:cNvPicPr>
            <a:picLocks noChangeAspect="1"/>
          </p:cNvPicPr>
          <p:nvPr/>
        </p:nvPicPr>
        <p:blipFill>
          <a:blip r:embed="rId4" cstate="print"/>
          <a:stretch>
            <a:fillRect/>
          </a:stretch>
        </p:blipFill>
        <p:spPr>
          <a:xfrm>
            <a:off x="1160690" y="4398278"/>
            <a:ext cx="3810824" cy="2466649"/>
          </a:xfrm>
          <a:prstGeom prst="roundRect">
            <a:avLst/>
          </a:prstGeom>
          <a:solidFill>
            <a:srgbClr val="FFFFFF">
              <a:shade val="85000"/>
            </a:srgbClr>
          </a:solidFill>
          <a:ln w="88900" cap="sq">
            <a:solidFill>
              <a:schemeClr val="accent6">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descr="F:\приемка2013\IMG_0706.jpg"/>
          <p:cNvPicPr/>
          <p:nvPr/>
        </p:nvPicPr>
        <p:blipFill>
          <a:blip r:embed="rId5" cstate="print"/>
          <a:srcRect/>
          <a:stretch>
            <a:fillRect/>
          </a:stretch>
        </p:blipFill>
        <p:spPr bwMode="auto">
          <a:xfrm>
            <a:off x="1875220" y="6207154"/>
            <a:ext cx="3810825" cy="2466649"/>
          </a:xfrm>
          <a:prstGeom prst="flowChartAlternateProcess">
            <a:avLst/>
          </a:prstGeom>
          <a:solidFill>
            <a:srgbClr val="FFFFFF">
              <a:shade val="85000"/>
            </a:srgbClr>
          </a:solidFill>
          <a:ln w="88900" cap="sq">
            <a:solidFill>
              <a:schemeClr val="accent6">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Прямоугольник 8"/>
          <p:cNvSpPr/>
          <p:nvPr/>
        </p:nvSpPr>
        <p:spPr>
          <a:xfrm>
            <a:off x="1319475" y="4562721"/>
            <a:ext cx="6241788" cy="667720"/>
          </a:xfrm>
          <a:prstGeom prst="rect">
            <a:avLst/>
          </a:prstGeom>
        </p:spPr>
        <p:txBody>
          <a:bodyPr wrap="square" lIns="102870" tIns="51435" rIns="102870" bIns="51435">
            <a:spAutoFit/>
          </a:bodyPr>
          <a:lstStyle/>
          <a:p>
            <a:r>
              <a:rPr lang="ru-RU" sz="3600" b="1" dirty="0">
                <a:solidFill>
                  <a:schemeClr val="tx2"/>
                </a:solidFill>
                <a:latin typeface="Times New Roman" pitchFamily="18" charset="0"/>
                <a:cs typeface="Times New Roman" pitchFamily="18" charset="0"/>
              </a:rPr>
              <a:t>     </a:t>
            </a:r>
            <a:r>
              <a:rPr lang="ru-RU" sz="3600" b="1" dirty="0" err="1">
                <a:solidFill>
                  <a:srgbClr val="00B0F0"/>
                </a:solidFill>
                <a:latin typeface="Times New Roman" pitchFamily="18" charset="0"/>
                <a:cs typeface="Times New Roman" pitchFamily="18" charset="0"/>
              </a:rPr>
              <a:t>Үткәннән</a:t>
            </a:r>
            <a:r>
              <a:rPr lang="en-US" sz="3600" b="1" dirty="0">
                <a:solidFill>
                  <a:srgbClr val="00B0F0"/>
                </a:solidFill>
                <a:latin typeface="Times New Roman" pitchFamily="18" charset="0"/>
                <a:cs typeface="Times New Roman" pitchFamily="18" charset="0"/>
              </a:rPr>
              <a:t> </a:t>
            </a:r>
            <a:r>
              <a:rPr lang="tt-RU" sz="3600" b="1" dirty="0">
                <a:solidFill>
                  <a:srgbClr val="00B0F0"/>
                </a:solidFill>
                <a:latin typeface="Times New Roman" pitchFamily="18" charset="0"/>
                <a:cs typeface="Times New Roman" pitchFamily="18" charset="0"/>
              </a:rPr>
              <a:t>–  киләчәккә</a:t>
            </a:r>
            <a:r>
              <a:rPr lang="ru-RU" sz="3600" b="1" dirty="0">
                <a:solidFill>
                  <a:srgbClr val="00B0F0"/>
                </a:solidFill>
              </a:rPr>
              <a:t> .</a:t>
            </a:r>
          </a:p>
        </p:txBody>
      </p:sp>
      <p:pic>
        <p:nvPicPr>
          <p:cNvPr id="1026" name="Picture 2" descr="C:\Users\Admin\Desktop\img3.jpg"/>
          <p:cNvPicPr>
            <a:picLocks noChangeAspect="1" noChangeArrowheads="1"/>
          </p:cNvPicPr>
          <p:nvPr/>
        </p:nvPicPr>
        <p:blipFill>
          <a:blip r:embed="rId6" cstate="print"/>
          <a:srcRect/>
          <a:stretch>
            <a:fillRect/>
          </a:stretch>
        </p:blipFill>
        <p:spPr bwMode="auto">
          <a:xfrm>
            <a:off x="5606651" y="204974"/>
            <a:ext cx="952706" cy="739995"/>
          </a:xfrm>
          <a:prstGeom prst="rect">
            <a:avLst/>
          </a:prstGeom>
          <a:noFill/>
          <a:ln w="12700">
            <a:solidFill>
              <a:srgbClr val="7030A0"/>
            </a:solid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Админ\Desktop\1579526941_61-114.jpg"/>
          <p:cNvPicPr>
            <a:picLocks noChangeAspect="1" noChangeArrowheads="1"/>
          </p:cNvPicPr>
          <p:nvPr/>
        </p:nvPicPr>
        <p:blipFill>
          <a:blip r:embed="rId2" cstate="print"/>
          <a:srcRect/>
          <a:stretch>
            <a:fillRect/>
          </a:stretch>
        </p:blipFill>
        <p:spPr bwMode="auto">
          <a:xfrm>
            <a:off x="-420070" y="-452799"/>
            <a:ext cx="7981333" cy="11800493"/>
          </a:xfrm>
          <a:prstGeom prst="rect">
            <a:avLst/>
          </a:prstGeom>
          <a:noFill/>
        </p:spPr>
      </p:pic>
      <p:pic>
        <p:nvPicPr>
          <p:cNvPr id="9" name="Рисунок 8" descr="E:\ajnjbcnjhbb\IMG_20201107_112946.jpg"/>
          <p:cNvPicPr/>
          <p:nvPr/>
        </p:nvPicPr>
        <p:blipFill>
          <a:blip r:embed="rId3" cstate="print"/>
          <a:srcRect/>
          <a:stretch>
            <a:fillRect/>
          </a:stretch>
        </p:blipFill>
        <p:spPr bwMode="auto">
          <a:xfrm>
            <a:off x="287377" y="1520520"/>
            <a:ext cx="7065902" cy="31244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1" descr="C:\Users\Админ\Desktop\ajnjbcnjhbb\IMG_20201107_112726_1.jpg"/>
          <p:cNvPicPr>
            <a:picLocks noChangeAspect="1" noChangeArrowheads="1"/>
          </p:cNvPicPr>
          <p:nvPr/>
        </p:nvPicPr>
        <p:blipFill>
          <a:blip r:embed="rId4" cstate="print"/>
          <a:srcRect/>
          <a:stretch>
            <a:fillRect/>
          </a:stretch>
        </p:blipFill>
        <p:spPr bwMode="auto">
          <a:xfrm rot="792285">
            <a:off x="3256513" y="4348318"/>
            <a:ext cx="4055350" cy="27475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8" name="Picture 4" descr="E:\приемка2013\IMG_0405.jpg"/>
          <p:cNvPicPr>
            <a:picLocks noChangeAspect="1" noChangeArrowheads="1"/>
          </p:cNvPicPr>
          <p:nvPr/>
        </p:nvPicPr>
        <p:blipFill>
          <a:blip r:embed="rId5" cstate="print"/>
          <a:srcRect/>
          <a:stretch>
            <a:fillRect/>
          </a:stretch>
        </p:blipFill>
        <p:spPr bwMode="auto">
          <a:xfrm>
            <a:off x="207984" y="8673803"/>
            <a:ext cx="6986510" cy="22254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073" name="Rectangle 1"/>
          <p:cNvSpPr>
            <a:spLocks noChangeArrowheads="1"/>
          </p:cNvSpPr>
          <p:nvPr/>
        </p:nvSpPr>
        <p:spPr bwMode="auto">
          <a:xfrm>
            <a:off x="1240082" y="22085"/>
            <a:ext cx="4922314" cy="1511156"/>
          </a:xfrm>
          <a:prstGeom prst="rect">
            <a:avLst/>
          </a:prstGeom>
          <a:noFill/>
          <a:ln w="9525">
            <a:noFill/>
            <a:miter lim="800000"/>
            <a:headEnd/>
            <a:tailEnd/>
          </a:ln>
          <a:effectLst/>
        </p:spPr>
        <p:txBody>
          <a:bodyPr vert="horz" wrap="square" lIns="102870" tIns="51435" rIns="102870" bIns="51435" numCol="1" anchor="ctr" anchorCtr="0" compatLnSpc="1">
            <a:prstTxWarp prst="textNoShape">
              <a:avLst/>
            </a:prstTxWarp>
            <a:spAutoFit/>
            <a:scene3d>
              <a:camera prst="orthographicFront"/>
              <a:lightRig rig="glow" dir="tl">
                <a:rot lat="0" lon="0" rev="5400000"/>
              </a:lightRig>
            </a:scene3d>
            <a:sp3d contourW="12700">
              <a:bevelT w="25400" h="25400"/>
              <a:contourClr>
                <a:schemeClr val="accent6">
                  <a:shade val="73000"/>
                </a:schemeClr>
              </a:contourClr>
            </a:sp3d>
          </a:bodyPr>
          <a:lstStyle/>
          <a:p>
            <a:pPr fontAlgn="base">
              <a:spcBef>
                <a:spcPct val="0"/>
              </a:spcBef>
              <a:spcAft>
                <a:spcPct val="0"/>
              </a:spcAft>
              <a:tabLst>
                <a:tab pos="653653" algn="l"/>
                <a:tab pos="1309093" algn="l"/>
                <a:tab pos="1962746" algn="l"/>
                <a:tab pos="2618184" algn="l"/>
                <a:tab pos="3271838" algn="l"/>
                <a:tab pos="3925491" algn="l"/>
                <a:tab pos="4580930" algn="l"/>
                <a:tab pos="5234583" algn="l"/>
                <a:tab pos="5890022" algn="l"/>
                <a:tab pos="6543675" algn="l"/>
                <a:tab pos="7197328" algn="l"/>
                <a:tab pos="7852768" algn="l"/>
                <a:tab pos="8506421" algn="l"/>
                <a:tab pos="9161859" algn="l"/>
                <a:tab pos="9815513" algn="l"/>
                <a:tab pos="10469166" algn="l"/>
              </a:tabLst>
            </a:pPr>
            <a:r>
              <a:rPr lang="ru-RU" sz="1800" i="1" dirty="0" err="1">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Балачак</a:t>
            </a:r>
            <a:r>
              <a:rPr lang="ru-RU" sz="1800" i="1" dirty="0">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 - </a:t>
            </a:r>
            <a:r>
              <a:rPr lang="ru-RU" sz="1800" i="1" dirty="0" err="1">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бәхет  </a:t>
            </a:r>
            <a:r>
              <a:rPr lang="ru-RU" sz="1800" i="1" dirty="0">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иле  </a:t>
            </a:r>
            <a:r>
              <a:rPr lang="ru-RU" sz="1800" i="1" dirty="0" err="1">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ул</a:t>
            </a:r>
            <a:r>
              <a:rPr lang="ru-RU" sz="1800" i="1" dirty="0">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a:t>
            </a:r>
          </a:p>
          <a:p>
            <a:pPr fontAlgn="base">
              <a:spcBef>
                <a:spcPct val="0"/>
              </a:spcBef>
              <a:spcAft>
                <a:spcPct val="0"/>
              </a:spcAft>
              <a:tabLst>
                <a:tab pos="653653" algn="l"/>
                <a:tab pos="1309093" algn="l"/>
                <a:tab pos="1962746" algn="l"/>
                <a:tab pos="2618184" algn="l"/>
                <a:tab pos="3271838" algn="l"/>
                <a:tab pos="3925491" algn="l"/>
                <a:tab pos="4580930" algn="l"/>
                <a:tab pos="5234583" algn="l"/>
                <a:tab pos="5890022" algn="l"/>
                <a:tab pos="6543675" algn="l"/>
                <a:tab pos="7197328" algn="l"/>
                <a:tab pos="7852768" algn="l"/>
                <a:tab pos="8506421" algn="l"/>
                <a:tab pos="9161859" algn="l"/>
                <a:tab pos="9815513" algn="l"/>
                <a:tab pos="10469166" algn="l"/>
              </a:tabLst>
            </a:pPr>
            <a:r>
              <a:rPr lang="ru-RU" sz="1800" i="1" dirty="0">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               </a:t>
            </a:r>
            <a:r>
              <a:rPr lang="ru-RU" sz="1800" i="1" dirty="0" err="1">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Кояшлы</a:t>
            </a:r>
            <a:r>
              <a:rPr lang="ru-RU" sz="1800" i="1" dirty="0">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 </a:t>
            </a:r>
            <a:r>
              <a:rPr lang="ru-RU" sz="1800" i="1" dirty="0" err="1">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хыял</a:t>
            </a:r>
            <a:r>
              <a:rPr lang="ru-RU" sz="1800" i="1" dirty="0">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  иле . </a:t>
            </a:r>
            <a:endParaRPr lang="ru-RU" sz="1800" i="1" dirty="0">
              <a:ln w="11430"/>
              <a:effectLst>
                <a:outerShdw blurRad="80000" dist="40000" dir="5040000" algn="tl">
                  <a:srgbClr val="000000">
                    <a:alpha val="30000"/>
                  </a:srgbClr>
                </a:outerShdw>
              </a:effectLst>
              <a:latin typeface="Segoe Script" pitchFamily="34" charset="0"/>
              <a:cs typeface="Arial" pitchFamily="34" charset="0"/>
            </a:endParaRPr>
          </a:p>
          <a:p>
            <a:pPr eaLnBrk="0" fontAlgn="base" hangingPunct="0">
              <a:spcBef>
                <a:spcPct val="0"/>
              </a:spcBef>
              <a:spcAft>
                <a:spcPct val="0"/>
              </a:spcAft>
              <a:tabLst>
                <a:tab pos="653653" algn="l"/>
                <a:tab pos="1309093" algn="l"/>
                <a:tab pos="1962746" algn="l"/>
                <a:tab pos="2618184" algn="l"/>
                <a:tab pos="3271838" algn="l"/>
                <a:tab pos="3925491" algn="l"/>
                <a:tab pos="4580930" algn="l"/>
                <a:tab pos="5234583" algn="l"/>
                <a:tab pos="5890022" algn="l"/>
                <a:tab pos="6543675" algn="l"/>
                <a:tab pos="7197328" algn="l"/>
                <a:tab pos="7852768" algn="l"/>
                <a:tab pos="8506421" algn="l"/>
                <a:tab pos="9161859" algn="l"/>
                <a:tab pos="9815513" algn="l"/>
                <a:tab pos="10469166" algn="l"/>
              </a:tabLst>
            </a:pPr>
            <a:r>
              <a:rPr lang="ru-RU" sz="1800" i="1" dirty="0" err="1">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Ак</a:t>
            </a:r>
            <a:r>
              <a:rPr lang="ru-RU" sz="1800" i="1" dirty="0">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  </a:t>
            </a:r>
            <a:r>
              <a:rPr lang="ru-RU" sz="1800" i="1" dirty="0" err="1">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гөлләргә  уратылган</a:t>
            </a:r>
            <a:endParaRPr lang="ru-RU" sz="1800" i="1" dirty="0">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endParaRPr>
          </a:p>
          <a:p>
            <a:pPr eaLnBrk="0" fontAlgn="base" hangingPunct="0">
              <a:spcBef>
                <a:spcPct val="0"/>
              </a:spcBef>
              <a:spcAft>
                <a:spcPct val="0"/>
              </a:spcAft>
              <a:tabLst>
                <a:tab pos="653653" algn="l"/>
                <a:tab pos="1309093" algn="l"/>
                <a:tab pos="1962746" algn="l"/>
                <a:tab pos="2618184" algn="l"/>
                <a:tab pos="3271838" algn="l"/>
                <a:tab pos="3925491" algn="l"/>
                <a:tab pos="4580930" algn="l"/>
                <a:tab pos="5234583" algn="l"/>
                <a:tab pos="5890022" algn="l"/>
                <a:tab pos="6543675" algn="l"/>
                <a:tab pos="7197328" algn="l"/>
                <a:tab pos="7852768" algn="l"/>
                <a:tab pos="8506421" algn="l"/>
                <a:tab pos="9161859" algn="l"/>
                <a:tab pos="9815513" algn="l"/>
                <a:tab pos="10469166" algn="l"/>
              </a:tabLst>
            </a:pPr>
            <a:r>
              <a:rPr lang="ru-RU" sz="1800" i="1" dirty="0">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              </a:t>
            </a:r>
            <a:r>
              <a:rPr lang="ru-RU" sz="1800" i="1" dirty="0" err="1">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ул</a:t>
            </a:r>
            <a:r>
              <a:rPr lang="ru-RU" sz="1800" i="1" dirty="0">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  </a:t>
            </a:r>
            <a:r>
              <a:rPr lang="ru-RU" sz="1800" i="1" dirty="0" err="1">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чорнын</a:t>
            </a:r>
            <a:r>
              <a:rPr lang="ru-RU" sz="1800" i="1" dirty="0">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  </a:t>
            </a:r>
            <a:r>
              <a:rPr lang="ru-RU" sz="1800" i="1" dirty="0" err="1">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һәр  мизгеле</a:t>
            </a:r>
            <a:r>
              <a:rPr lang="ru-RU" sz="1800" i="1" dirty="0">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a:t>
            </a:r>
            <a:endParaRPr lang="ru-RU" sz="1800" i="1" dirty="0">
              <a:ln w="11430"/>
              <a:effectLst>
                <a:outerShdw blurRad="80000" dist="40000" dir="5040000" algn="tl">
                  <a:srgbClr val="000000">
                    <a:alpha val="30000"/>
                  </a:srgbClr>
                </a:outerShdw>
              </a:effectLst>
              <a:latin typeface="Segoe Script" pitchFamily="34" charset="0"/>
              <a:cs typeface="Arial" pitchFamily="34" charset="0"/>
            </a:endParaRPr>
          </a:p>
          <a:p>
            <a:pPr eaLnBrk="0" fontAlgn="base" hangingPunct="0">
              <a:spcBef>
                <a:spcPct val="0"/>
              </a:spcBef>
              <a:spcAft>
                <a:spcPct val="0"/>
              </a:spcAft>
              <a:tabLst>
                <a:tab pos="653653" algn="l"/>
                <a:tab pos="1309093" algn="l"/>
                <a:tab pos="1962746" algn="l"/>
                <a:tab pos="2618184" algn="l"/>
                <a:tab pos="3271838" algn="l"/>
                <a:tab pos="3925491" algn="l"/>
                <a:tab pos="4580930" algn="l"/>
                <a:tab pos="5234583" algn="l"/>
                <a:tab pos="5890022" algn="l"/>
                <a:tab pos="6543675" algn="l"/>
                <a:tab pos="7197328" algn="l"/>
                <a:tab pos="7852768" algn="l"/>
                <a:tab pos="8506421" algn="l"/>
                <a:tab pos="9161859" algn="l"/>
                <a:tab pos="9815513" algn="l"/>
                <a:tab pos="10469166" algn="l"/>
              </a:tabLst>
            </a:pPr>
            <a:r>
              <a:rPr lang="ru-RU" sz="1800" i="1" dirty="0" err="1">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Ул</a:t>
            </a:r>
            <a:r>
              <a:rPr lang="ru-RU" sz="1800" i="1" dirty="0">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  </a:t>
            </a:r>
            <a:r>
              <a:rPr lang="ru-RU" sz="1800" i="1" dirty="0" err="1">
                <a:ln w="11430"/>
                <a:effectLst>
                  <a:outerShdw blurRad="80000" dist="40000" dir="5040000" algn="tl">
                    <a:srgbClr val="000000">
                      <a:alpha val="30000"/>
                    </a:srgbClr>
                  </a:outerShdw>
                </a:effectLst>
                <a:latin typeface="Segoe Script" pitchFamily="34" charset="0"/>
                <a:ea typeface="Times New Roman" pitchFamily="18" charset="0"/>
                <a:cs typeface="Consolas" pitchFamily="49" charset="0"/>
              </a:rPr>
              <a:t>чорның  һәр  мизгеле</a:t>
            </a:r>
            <a:r>
              <a:rPr lang="ru-RU" sz="1800" i="1" dirty="0">
                <a:ln w="11430"/>
                <a:effectLst>
                  <a:outerShdw blurRad="80000" dist="40000" dir="5040000" algn="tl">
                    <a:srgbClr val="000000">
                      <a:alpha val="30000"/>
                    </a:srgbClr>
                  </a:outerShdw>
                </a:effectLst>
                <a:latin typeface="Consolas" pitchFamily="49" charset="0"/>
                <a:ea typeface="Times New Roman" pitchFamily="18" charset="0"/>
                <a:cs typeface="Consolas" pitchFamily="49" charset="0"/>
              </a:rPr>
              <a:t>.</a:t>
            </a:r>
            <a:endParaRPr lang="ru-RU" sz="1800" i="1" dirty="0">
              <a:ln w="11430"/>
              <a:effectLst>
                <a:outerShdw blurRad="80000" dist="40000" dir="5040000" algn="tl">
                  <a:srgbClr val="000000">
                    <a:alpha val="30000"/>
                  </a:srgbClr>
                </a:outerShdw>
              </a:effectLst>
              <a:latin typeface="Arial" pitchFamily="34" charset="0"/>
              <a:cs typeface="Arial" pitchFamily="34" charset="0"/>
            </a:endParaRPr>
          </a:p>
        </p:txBody>
      </p:sp>
      <p:pic>
        <p:nvPicPr>
          <p:cNvPr id="7" name="Рисунок 6" descr="C:\Users\Admin\AppData\Local\Microsoft\Windows\Temporary Internet Files\Content.Word\29574.jpg"/>
          <p:cNvPicPr/>
          <p:nvPr/>
        </p:nvPicPr>
        <p:blipFill>
          <a:blip r:embed="rId6" cstate="print"/>
          <a:srcRect/>
          <a:stretch>
            <a:fillRect/>
          </a:stretch>
        </p:blipFill>
        <p:spPr bwMode="auto">
          <a:xfrm rot="21152579">
            <a:off x="263697" y="4105187"/>
            <a:ext cx="3302164" cy="29882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Рисунок 9" descr="E:\ajnjbcnjhbb\IMG_20201107_112735_1.jpg"/>
          <p:cNvPicPr/>
          <p:nvPr/>
        </p:nvPicPr>
        <p:blipFill>
          <a:blip r:embed="rId7" cstate="print"/>
          <a:srcRect/>
          <a:stretch>
            <a:fillRect/>
          </a:stretch>
        </p:blipFill>
        <p:spPr bwMode="auto">
          <a:xfrm rot="16773962">
            <a:off x="4276894" y="5876279"/>
            <a:ext cx="2000536" cy="37820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Рисунок 10" descr="E:\ajnjbcnjhbb\IMG_20201107_112720_1.jpg"/>
          <p:cNvPicPr/>
          <p:nvPr/>
        </p:nvPicPr>
        <p:blipFill>
          <a:blip r:embed="rId8" cstate="print"/>
          <a:srcRect/>
          <a:stretch>
            <a:fillRect/>
          </a:stretch>
        </p:blipFill>
        <p:spPr bwMode="auto">
          <a:xfrm rot="21267218">
            <a:off x="189984" y="6737252"/>
            <a:ext cx="3245588" cy="21752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Админ\Desktop\s1200.jpg"/>
          <p:cNvPicPr>
            <a:picLocks noChangeAspect="1" noChangeArrowheads="1"/>
          </p:cNvPicPr>
          <p:nvPr/>
        </p:nvPicPr>
        <p:blipFill>
          <a:blip r:embed="rId2" cstate="print"/>
          <a:srcRect/>
          <a:stretch>
            <a:fillRect/>
          </a:stretch>
        </p:blipFill>
        <p:spPr bwMode="auto">
          <a:xfrm>
            <a:off x="0" y="0"/>
            <a:ext cx="7561263" cy="12167642"/>
          </a:xfrm>
          <a:prstGeom prst="rect">
            <a:avLst/>
          </a:prstGeom>
          <a:noFill/>
        </p:spPr>
      </p:pic>
      <p:sp>
        <p:nvSpPr>
          <p:cNvPr id="4098" name="AutoShape 2" descr="https://edu.tatar.ru/upload/news/660134.jpg"/>
          <p:cNvSpPr>
            <a:spLocks noChangeAspect="1" noChangeArrowheads="1"/>
          </p:cNvSpPr>
          <p:nvPr/>
        </p:nvSpPr>
        <p:spPr bwMode="auto">
          <a:xfrm>
            <a:off x="171529" y="-164953"/>
            <a:ext cx="336056" cy="348034"/>
          </a:xfrm>
          <a:prstGeom prst="rect">
            <a:avLst/>
          </a:prstGeom>
          <a:noFill/>
        </p:spPr>
        <p:txBody>
          <a:bodyPr vert="horz" wrap="square" lIns="102870" tIns="51435" rIns="102870" bIns="51435" numCol="1" anchor="t" anchorCtr="0" compatLnSpc="1">
            <a:prstTxWarp prst="textNoShape">
              <a:avLst/>
            </a:prstTxWarp>
          </a:bodyPr>
          <a:lstStyle/>
          <a:p>
            <a:endParaRPr lang="ru-RU" dirty="0"/>
          </a:p>
        </p:txBody>
      </p:sp>
      <p:sp>
        <p:nvSpPr>
          <p:cNvPr id="6" name="Прямоугольник 5"/>
          <p:cNvSpPr/>
          <p:nvPr/>
        </p:nvSpPr>
        <p:spPr>
          <a:xfrm>
            <a:off x="1001906" y="0"/>
            <a:ext cx="5716235" cy="5728337"/>
          </a:xfrm>
          <a:prstGeom prst="rect">
            <a:avLst/>
          </a:prstGeom>
        </p:spPr>
        <p:txBody>
          <a:bodyPr wrap="square" lIns="102870" tIns="51435" rIns="102870" bIns="51435">
            <a:spAutoFit/>
            <a:scene3d>
              <a:camera prst="orthographicFront"/>
              <a:lightRig rig="glow" dir="tl">
                <a:rot lat="0" lon="0" rev="5400000"/>
              </a:lightRig>
            </a:scene3d>
            <a:sp3d contourW="12700">
              <a:bevelT w="25400" h="25400"/>
              <a:contourClr>
                <a:schemeClr val="accent6">
                  <a:shade val="73000"/>
                </a:schemeClr>
              </a:contourClr>
            </a:sp3d>
          </a:bodyPr>
          <a:lstStyle/>
          <a:p>
            <a:pPr algn="just" fontAlgn="base">
              <a:spcBef>
                <a:spcPct val="0"/>
              </a:spcBef>
              <a:spcAft>
                <a:spcPct val="0"/>
              </a:spcAft>
              <a:tabLst>
                <a:tab pos="653653" algn="l"/>
              </a:tabLst>
            </a:pPr>
            <a:endParaRPr lang="tt-RU"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pitchFamily="18" charset="0"/>
              <a:ea typeface="Times New Roman" pitchFamily="18" charset="0"/>
              <a:cs typeface="Arial" pitchFamily="34" charset="0"/>
            </a:endParaRPr>
          </a:p>
          <a:p>
            <a:pPr algn="just" fontAlgn="base">
              <a:spcBef>
                <a:spcPct val="0"/>
              </a:spcBef>
              <a:spcAft>
                <a:spcPct val="0"/>
              </a:spcAft>
              <a:tabLst>
                <a:tab pos="653653" algn="l"/>
              </a:tabLst>
            </a:pPr>
            <a:r>
              <a:rPr lang="tt-RU" sz="3200" dirty="0">
                <a:ln w="11430"/>
                <a:effectLst>
                  <a:outerShdw blurRad="80000" dist="40000" dir="5040000" algn="tl">
                    <a:srgbClr val="000000">
                      <a:alpha val="30000"/>
                    </a:srgbClr>
                  </a:outerShdw>
                </a:effectLst>
                <a:latin typeface="Segoe Script" pitchFamily="34" charset="0"/>
                <a:ea typeface="Times New Roman" pitchFamily="18" charset="0"/>
                <a:cs typeface="Arial" pitchFamily="34" charset="0"/>
              </a:rPr>
              <a:t>Бакчабыз бүгенге  көнд</a:t>
            </a:r>
            <a:r>
              <a:rPr lang="ru-RU" sz="3200" dirty="0" err="1">
                <a:ln w="11430"/>
                <a:effectLst>
                  <a:outerShdw blurRad="80000" dist="40000" dir="5040000" algn="tl">
                    <a:srgbClr val="000000">
                      <a:alpha val="30000"/>
                    </a:srgbClr>
                  </a:outerShdw>
                </a:effectLst>
                <a:latin typeface="Segoe Script" pitchFamily="34" charset="0"/>
                <a:ea typeface="Times New Roman" pitchFamily="18" charset="0"/>
                <a:cs typeface="Arial" pitchFamily="34" charset="0"/>
              </a:rPr>
              <a:t>ә</a:t>
            </a:r>
            <a:r>
              <a:rPr lang="tt-RU" sz="32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Segoe Script" pitchFamily="34" charset="0"/>
                <a:ea typeface="Times New Roman" pitchFamily="18" charset="0"/>
                <a:cs typeface="Arial" pitchFamily="34" charset="0"/>
              </a:rPr>
              <a:t>.</a:t>
            </a:r>
          </a:p>
          <a:p>
            <a:pPr algn="just" fontAlgn="base">
              <a:spcBef>
                <a:spcPct val="0"/>
              </a:spcBef>
              <a:spcAft>
                <a:spcPct val="0"/>
              </a:spcAft>
              <a:tabLst>
                <a:tab pos="653653" algn="l"/>
              </a:tabLst>
            </a:pPr>
            <a:endParaRPr lang="tt-RU" sz="1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pitchFamily="18" charset="0"/>
              <a:ea typeface="Times New Roman" pitchFamily="18" charset="0"/>
              <a:cs typeface="Arial" pitchFamily="34" charset="0"/>
            </a:endParaRPr>
          </a:p>
          <a:p>
            <a:pPr algn="just" fontAlgn="base">
              <a:spcBef>
                <a:spcPct val="0"/>
              </a:spcBef>
              <a:spcAft>
                <a:spcPct val="0"/>
              </a:spcAft>
              <a:tabLst>
                <a:tab pos="653653" algn="l"/>
              </a:tabLst>
            </a:pPr>
            <a:r>
              <a:rPr lang="tt-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ea typeface="Times New Roman" pitchFamily="18" charset="0"/>
                <a:cs typeface="Arial" pitchFamily="34" charset="0"/>
              </a:rPr>
              <a:t>Балалар бакчасы 2008 нче елда, оптимизация максатларында, капиталь ремонттан соң, мәдәният йортына күчерелде.</a:t>
            </a:r>
            <a:endParaRPr lang="ru-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cs typeface="Arial" pitchFamily="34" charset="0"/>
            </a:endParaRPr>
          </a:p>
          <a:p>
            <a:pPr algn="just" eaLnBrk="0" fontAlgn="base" hangingPunct="0">
              <a:spcBef>
                <a:spcPct val="0"/>
              </a:spcBef>
              <a:spcAft>
                <a:spcPct val="0"/>
              </a:spcAft>
              <a:tabLst>
                <a:tab pos="653653" algn="l"/>
              </a:tabLst>
            </a:pPr>
            <a:r>
              <a:rPr lang="tt-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ea typeface="Times New Roman" pitchFamily="18" charset="0"/>
                <a:cs typeface="Arial" pitchFamily="34" charset="0"/>
              </a:rPr>
              <a:t>Балалар бакчасы бинаның икенче катында урнашкан. Бинада шулай ук китапханә, башлангыч мәктәп, ФАП, спортзал урнашкан.</a:t>
            </a:r>
            <a:endParaRPr lang="ru-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cs typeface="Arial" pitchFamily="34" charset="0"/>
            </a:endParaRPr>
          </a:p>
          <a:p>
            <a:pPr algn="just" eaLnBrk="0" fontAlgn="base" hangingPunct="0">
              <a:spcBef>
                <a:spcPct val="0"/>
              </a:spcBef>
              <a:spcAft>
                <a:spcPct val="0"/>
              </a:spcAft>
              <a:tabLst>
                <a:tab pos="653653" algn="l"/>
              </a:tabLst>
            </a:pPr>
            <a:r>
              <a:rPr lang="tt-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ea typeface="Times New Roman" pitchFamily="18" charset="0"/>
                <a:cs typeface="Arial" pitchFamily="34" charset="0"/>
              </a:rPr>
              <a:t>     Балаларга  дүрт эшче  хезмәт  күрсәтә,  шул  исәптән  ике педагог: мөдир Шәяхмәтова Резеда Харис кызы, тәрбияче Хафизова Ләйсән Нәзир кызы,  кече тәрбияче Хафизова Рәвия Талгать кызы,</a:t>
            </a:r>
            <a:r>
              <a:rPr lang="tt-RU" sz="1200" dirty="0">
                <a:ln w="11430"/>
                <a:solidFill>
                  <a:schemeClr val="tx1">
                    <a:lumMod val="95000"/>
                    <a:lumOff val="5000"/>
                  </a:schemeClr>
                </a:solidFill>
                <a:effectLst>
                  <a:outerShdw blurRad="80000" dist="40000" dir="5040000" algn="tl">
                    <a:srgbClr val="000000">
                      <a:alpha val="30000"/>
                    </a:srgbClr>
                  </a:outerShdw>
                </a:effectLst>
                <a:latin typeface="Times New Roman" pitchFamily="18" charset="0"/>
                <a:ea typeface="Times New Roman" pitchFamily="18" charset="0"/>
                <a:cs typeface="Times New Roman" pitchFamily="18" charset="0"/>
              </a:rPr>
              <a:t> пешекче </a:t>
            </a:r>
            <a:r>
              <a:rPr lang="tt-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ea typeface="Times New Roman" pitchFamily="18" charset="0"/>
                <a:cs typeface="Arial" pitchFamily="34" charset="0"/>
              </a:rPr>
              <a:t>Хафизова Раушания  Габсамат кызы.</a:t>
            </a:r>
            <a:endParaRPr lang="ru-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cs typeface="Arial" pitchFamily="34" charset="0"/>
            </a:endParaRPr>
          </a:p>
          <a:p>
            <a:pPr algn="just" eaLnBrk="0" fontAlgn="base" hangingPunct="0">
              <a:spcBef>
                <a:spcPct val="0"/>
              </a:spcBef>
              <a:spcAft>
                <a:spcPct val="0"/>
              </a:spcAft>
              <a:tabLst>
                <a:tab pos="653653" algn="l"/>
              </a:tabLst>
            </a:pPr>
            <a:r>
              <a:rPr lang="tt-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ea typeface="Times New Roman" pitchFamily="18" charset="0"/>
                <a:cs typeface="Arial" pitchFamily="34" charset="0"/>
              </a:rPr>
              <a:t>Бакча  15 балага исәпләнгән. Бүгенге көндә  бер катнаш төркемдә 13 бала тәрбияләнә.</a:t>
            </a:r>
            <a:endParaRPr lang="ru-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cs typeface="Arial" pitchFamily="34" charset="0"/>
            </a:endParaRPr>
          </a:p>
          <a:p>
            <a:pPr algn="just" eaLnBrk="0" fontAlgn="base" hangingPunct="0">
              <a:spcBef>
                <a:spcPct val="0"/>
              </a:spcBef>
              <a:spcAft>
                <a:spcPct val="0"/>
              </a:spcAft>
              <a:tabLst>
                <a:tab pos="653653" algn="l"/>
              </a:tabLst>
            </a:pPr>
            <a:r>
              <a:rPr lang="tt-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ea typeface="Times New Roman" pitchFamily="18" charset="0"/>
                <a:cs typeface="Arial" pitchFamily="34" charset="0"/>
              </a:rPr>
              <a:t>Бакчада   иркен уен, кабул итү һәм йокы, гигиена бүлмәләре, методик кабинет бар. Һәр бүлмә дә тиешенчә җиһазландырылган. Урамда балалар өчен заманча уен мәйданчыгы бар. </a:t>
            </a:r>
          </a:p>
          <a:p>
            <a:pPr algn="just" eaLnBrk="0" fontAlgn="base" hangingPunct="0">
              <a:spcBef>
                <a:spcPct val="0"/>
              </a:spcBef>
              <a:spcAft>
                <a:spcPct val="0"/>
              </a:spcAft>
              <a:tabLst>
                <a:tab pos="653653" algn="l"/>
              </a:tabLst>
            </a:pPr>
            <a:r>
              <a:rPr lang="tt-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ea typeface="Times New Roman" pitchFamily="18" charset="0"/>
                <a:cs typeface="Arial" pitchFamily="34" charset="0"/>
              </a:rPr>
              <a:t>Балалар бакчасының төп максаты:</a:t>
            </a:r>
            <a:r>
              <a:rPr lang="tt-RU" sz="1200" i="1" dirty="0">
                <a:ln w="11430"/>
                <a:solidFill>
                  <a:schemeClr val="tx1">
                    <a:lumMod val="95000"/>
                    <a:lumOff val="5000"/>
                  </a:schemeClr>
                </a:solidFill>
                <a:effectLst>
                  <a:outerShdw blurRad="80000" dist="40000" dir="5040000" algn="tl">
                    <a:srgbClr val="000000">
                      <a:alpha val="30000"/>
                    </a:srgbClr>
                  </a:outerShdw>
                </a:effectLst>
                <a:latin typeface="Arial" pitchFamily="34" charset="0"/>
                <a:ea typeface="Times New Roman" pitchFamily="18" charset="0"/>
                <a:cs typeface="Arial" pitchFamily="34" charset="0"/>
              </a:rPr>
              <a:t>“Киләчәк өчен һәрьяклап үсеш алган,белемле һәм физик яктан сәламәт балалар тәрбияләү”.</a:t>
            </a:r>
            <a:endParaRPr lang="ru-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cs typeface="Arial" pitchFamily="34" charset="0"/>
            </a:endParaRPr>
          </a:p>
          <a:p>
            <a:pPr algn="just" eaLnBrk="0" fontAlgn="base" hangingPunct="0">
              <a:spcBef>
                <a:spcPct val="0"/>
              </a:spcBef>
              <a:spcAft>
                <a:spcPct val="0"/>
              </a:spcAft>
              <a:tabLst>
                <a:tab pos="653653" algn="l"/>
              </a:tabLst>
            </a:pPr>
            <a:r>
              <a:rPr lang="tt-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ea typeface="Times New Roman" pitchFamily="18" charset="0"/>
                <a:cs typeface="Arial" pitchFamily="34" charset="0"/>
              </a:rPr>
              <a:t>Тарихыбыз бик кечкенә булса да, эшләгән эшләребез җитәрлек. Бакчалар арасында, район күләмендә үткәрелгән чараларда балалар да, педагоглар да бик теләп катнашалар.</a:t>
            </a:r>
            <a:r>
              <a:rPr lang="tt-RU" sz="1200" i="1" dirty="0">
                <a:ln w="11430"/>
                <a:solidFill>
                  <a:schemeClr val="tx1">
                    <a:lumMod val="95000"/>
                    <a:lumOff val="5000"/>
                  </a:schemeClr>
                </a:solidFill>
                <a:effectLst>
                  <a:outerShdw blurRad="80000" dist="40000" dir="5040000" algn="tl">
                    <a:srgbClr val="000000">
                      <a:alpha val="30000"/>
                    </a:srgbClr>
                  </a:outerShdw>
                </a:effectLst>
                <a:latin typeface="Arial" pitchFamily="34" charset="0"/>
                <a:ea typeface="Times New Roman" pitchFamily="18" charset="0"/>
                <a:cs typeface="Arial" pitchFamily="34" charset="0"/>
              </a:rPr>
              <a:t> </a:t>
            </a:r>
            <a:r>
              <a:rPr lang="ru-RU" sz="1200" i="1" dirty="0">
                <a:ln w="11430"/>
                <a:solidFill>
                  <a:schemeClr val="tx1">
                    <a:lumMod val="95000"/>
                    <a:lumOff val="5000"/>
                  </a:schemeClr>
                </a:solidFill>
                <a:effectLst>
                  <a:outerShdw blurRad="80000" dist="40000" dir="5040000" algn="tl">
                    <a:srgbClr val="000000">
                      <a:alpha val="30000"/>
                    </a:srgbClr>
                  </a:outerShdw>
                </a:effectLst>
                <a:latin typeface="Arial" pitchFamily="34" charset="0"/>
                <a:ea typeface="Times New Roman" pitchFamily="18" charset="0"/>
                <a:cs typeface="Arial" pitchFamily="34" charset="0"/>
              </a:rPr>
              <a:t>        </a:t>
            </a:r>
            <a:endParaRPr lang="ru-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cs typeface="Arial" pitchFamily="34" charset="0"/>
            </a:endParaRPr>
          </a:p>
          <a:p>
            <a:pPr algn="just" eaLnBrk="0" fontAlgn="base" hangingPunct="0">
              <a:spcBef>
                <a:spcPct val="0"/>
              </a:spcBef>
              <a:spcAft>
                <a:spcPct val="0"/>
              </a:spcAft>
              <a:tabLst>
                <a:tab pos="653653" algn="l"/>
              </a:tabLst>
            </a:pPr>
            <a:r>
              <a:rPr lang="tt-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ea typeface="Times New Roman" pitchFamily="18" charset="0"/>
                <a:cs typeface="Arial" pitchFamily="34" charset="0"/>
              </a:rPr>
              <a:t>      Безнең бакча эшчеләре, балаларны шатлыклы балачакта яшәтү өчен бар күңел   җылысын биреп эшләүче кешеләр.Без үзебездә тәрбияләнгән балаларны онытмыйбыз, алар белән горурланабыз, очрашканда сөенәбез.</a:t>
            </a:r>
            <a:endParaRPr lang="ru-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cs typeface="Arial" pitchFamily="34" charset="0"/>
            </a:endParaRPr>
          </a:p>
          <a:p>
            <a:pPr algn="just" eaLnBrk="0" fontAlgn="base" hangingPunct="0">
              <a:spcBef>
                <a:spcPct val="0"/>
              </a:spcBef>
              <a:spcAft>
                <a:spcPct val="0"/>
              </a:spcAft>
              <a:tabLst>
                <a:tab pos="653653" algn="l"/>
              </a:tabLst>
            </a:pPr>
            <a:r>
              <a:rPr lang="tt-RU" sz="1200" dirty="0">
                <a:ln w="11430"/>
                <a:solidFill>
                  <a:schemeClr val="tx1">
                    <a:lumMod val="95000"/>
                    <a:lumOff val="5000"/>
                  </a:schemeClr>
                </a:solidFill>
                <a:effectLst>
                  <a:outerShdw blurRad="80000" dist="40000" dir="5040000" algn="tl">
                    <a:srgbClr val="000000">
                      <a:alpha val="30000"/>
                    </a:srgbClr>
                  </a:outerShdw>
                </a:effectLst>
                <a:latin typeface="Arial" pitchFamily="34" charset="0"/>
                <a:ea typeface="Times New Roman" pitchFamily="18" charset="0"/>
                <a:cs typeface="Arial" pitchFamily="34" charset="0"/>
              </a:rPr>
              <a:t>Ә безнең балалар бакчасы тарихы моның белән тәмамланмый, ул яңа битләрен дәвам итә</a:t>
            </a:r>
            <a:r>
              <a:rPr lang="tt-RU" sz="1200" b="1" dirty="0">
                <a:ln w="11430"/>
                <a:solidFill>
                  <a:schemeClr val="tx1">
                    <a:lumMod val="95000"/>
                    <a:lumOff val="5000"/>
                  </a:schemeClr>
                </a:solidFill>
                <a:effectLst>
                  <a:outerShdw blurRad="80000" dist="40000" dir="5040000" algn="tl">
                    <a:srgbClr val="000000">
                      <a:alpha val="30000"/>
                    </a:srgbClr>
                  </a:outerShdw>
                </a:effectLst>
                <a:latin typeface="Arial" pitchFamily="34" charset="0"/>
                <a:ea typeface="Times New Roman" pitchFamily="18" charset="0"/>
                <a:cs typeface="Arial" pitchFamily="34" charset="0"/>
              </a:rPr>
              <a:t>.</a:t>
            </a:r>
            <a:endParaRPr lang="tt-RU" sz="1200" b="1" dirty="0">
              <a:ln w="11430"/>
              <a:solidFill>
                <a:schemeClr val="tx1">
                  <a:lumMod val="95000"/>
                  <a:lumOff val="5000"/>
                </a:schemeClr>
              </a:solidFill>
              <a:effectLst>
                <a:outerShdw blurRad="80000" dist="40000" dir="5040000" algn="tl">
                  <a:srgbClr val="000000">
                    <a:alpha val="30000"/>
                  </a:srgbClr>
                </a:outerShdw>
              </a:effectLst>
              <a:latin typeface="Arial" pitchFamily="34" charset="0"/>
              <a:cs typeface="Arial" pitchFamily="34" charset="0"/>
            </a:endParaRPr>
          </a:p>
        </p:txBody>
      </p:sp>
      <p:pic>
        <p:nvPicPr>
          <p:cNvPr id="8" name="Picture 90" descr="C:\Users\Админ\Desktop\ajnjbcnjhbb\29611.jpg"/>
          <p:cNvPicPr>
            <a:picLocks noChangeAspect="1" noChangeArrowheads="1"/>
          </p:cNvPicPr>
          <p:nvPr/>
        </p:nvPicPr>
        <p:blipFill>
          <a:blip r:embed="rId3" cstate="print"/>
          <a:srcRect/>
          <a:stretch>
            <a:fillRect/>
          </a:stretch>
        </p:blipFill>
        <p:spPr bwMode="auto">
          <a:xfrm rot="10800000" flipH="1" flipV="1">
            <a:off x="2334619" y="9249354"/>
            <a:ext cx="2726928" cy="1973319"/>
          </a:xfrm>
          <a:prstGeom prst="rect">
            <a:avLst/>
          </a:prstGeom>
          <a:noFill/>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663808" y="5767469"/>
            <a:ext cx="4068550" cy="28803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Админ\Desktop\1579526941_61-114.jpg"/>
          <p:cNvPicPr>
            <a:picLocks noChangeAspect="1" noChangeArrowheads="1"/>
          </p:cNvPicPr>
          <p:nvPr/>
        </p:nvPicPr>
        <p:blipFill>
          <a:blip r:embed="rId2" cstate="print"/>
          <a:srcRect/>
          <a:stretch>
            <a:fillRect/>
          </a:stretch>
        </p:blipFill>
        <p:spPr bwMode="auto">
          <a:xfrm>
            <a:off x="-420070" y="-370578"/>
            <a:ext cx="7981333" cy="11800493"/>
          </a:xfrm>
          <a:prstGeom prst="rect">
            <a:avLst/>
          </a:prstGeom>
          <a:noFill/>
        </p:spPr>
      </p:pic>
      <p:pic>
        <p:nvPicPr>
          <p:cNvPr id="6146" name="Picture 2" descr="https://edu.tatar.ru/upload/news/2192444.jpg"/>
          <p:cNvPicPr>
            <a:picLocks noChangeAspect="1" noChangeArrowheads="1"/>
          </p:cNvPicPr>
          <p:nvPr/>
        </p:nvPicPr>
        <p:blipFill>
          <a:blip r:embed="rId3" cstate="print"/>
          <a:srcRect/>
          <a:stretch>
            <a:fillRect/>
          </a:stretch>
        </p:blipFill>
        <p:spPr bwMode="auto">
          <a:xfrm>
            <a:off x="2351573" y="7522700"/>
            <a:ext cx="2310386" cy="14948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48" name="Picture 4" descr="https://edu.tatar.ru/upload/news/2198033.jpg"/>
          <p:cNvPicPr>
            <a:picLocks noChangeAspect="1" noChangeArrowheads="1"/>
          </p:cNvPicPr>
          <p:nvPr/>
        </p:nvPicPr>
        <p:blipFill>
          <a:blip r:embed="rId4" cstate="print"/>
          <a:srcRect/>
          <a:stretch>
            <a:fillRect/>
          </a:stretch>
        </p:blipFill>
        <p:spPr bwMode="auto">
          <a:xfrm>
            <a:off x="-188976" y="5631602"/>
            <a:ext cx="2310386" cy="1577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50" name="Picture 6" descr="https://edu.tatar.ru/upload/news/2266261.jpg"/>
          <p:cNvPicPr>
            <a:picLocks noChangeAspect="1" noChangeArrowheads="1"/>
          </p:cNvPicPr>
          <p:nvPr/>
        </p:nvPicPr>
        <p:blipFill>
          <a:blip r:embed="rId5" cstate="print"/>
          <a:srcRect/>
          <a:stretch>
            <a:fillRect/>
          </a:stretch>
        </p:blipFill>
        <p:spPr bwMode="auto">
          <a:xfrm>
            <a:off x="4971514" y="3740505"/>
            <a:ext cx="2310386" cy="1577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52" name="Picture 8" descr="https://edu.tatar.ru/upload/news/2220224.jpg"/>
          <p:cNvPicPr>
            <a:picLocks noChangeAspect="1" noChangeArrowheads="1"/>
          </p:cNvPicPr>
          <p:nvPr/>
        </p:nvPicPr>
        <p:blipFill>
          <a:blip r:embed="rId6" cstate="print"/>
          <a:srcRect/>
          <a:stretch>
            <a:fillRect/>
          </a:stretch>
        </p:blipFill>
        <p:spPr bwMode="auto">
          <a:xfrm>
            <a:off x="2351573" y="5631602"/>
            <a:ext cx="2310386" cy="1577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54" name="Picture 10" descr="https://edu.tatar.ru/upload/news/2296555.jpg"/>
          <p:cNvPicPr>
            <a:picLocks noChangeAspect="1" noChangeArrowheads="1"/>
          </p:cNvPicPr>
          <p:nvPr/>
        </p:nvPicPr>
        <p:blipFill>
          <a:blip r:embed="rId7" cstate="print"/>
          <a:srcRect/>
          <a:stretch>
            <a:fillRect/>
          </a:stretch>
        </p:blipFill>
        <p:spPr bwMode="auto">
          <a:xfrm>
            <a:off x="4971514" y="5631602"/>
            <a:ext cx="2310386" cy="1577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58" name="Picture 14" descr="https://edu.tatar.ru/upload/news/2096758.jpg"/>
          <p:cNvPicPr>
            <a:picLocks noChangeAspect="1" noChangeArrowheads="1"/>
          </p:cNvPicPr>
          <p:nvPr/>
        </p:nvPicPr>
        <p:blipFill>
          <a:blip r:embed="rId8" cstate="print"/>
          <a:srcRect/>
          <a:stretch>
            <a:fillRect/>
          </a:stretch>
        </p:blipFill>
        <p:spPr bwMode="auto">
          <a:xfrm>
            <a:off x="-268369" y="1849407"/>
            <a:ext cx="2461157" cy="15622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60" name="Picture 16" descr="https://edu.tatar.ru/upload/news/2171336.jpg"/>
          <p:cNvPicPr>
            <a:picLocks noChangeAspect="1" noChangeArrowheads="1"/>
          </p:cNvPicPr>
          <p:nvPr/>
        </p:nvPicPr>
        <p:blipFill>
          <a:blip r:embed="rId9" cstate="print"/>
          <a:srcRect/>
          <a:stretch>
            <a:fillRect/>
          </a:stretch>
        </p:blipFill>
        <p:spPr bwMode="auto">
          <a:xfrm>
            <a:off x="4971514" y="1849407"/>
            <a:ext cx="2310386" cy="1577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62" name="Picture 18" descr="https://edu.tatar.ru/upload/news/2206344.jpg"/>
          <p:cNvPicPr>
            <a:picLocks noChangeAspect="1" noChangeArrowheads="1"/>
          </p:cNvPicPr>
          <p:nvPr/>
        </p:nvPicPr>
        <p:blipFill>
          <a:blip r:embed="rId10" cstate="print"/>
          <a:srcRect/>
          <a:stretch>
            <a:fillRect/>
          </a:stretch>
        </p:blipFill>
        <p:spPr bwMode="auto">
          <a:xfrm>
            <a:off x="-188976" y="3740505"/>
            <a:ext cx="2310386" cy="1577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163" name="Rectangle 19"/>
          <p:cNvSpPr>
            <a:spLocks noChangeArrowheads="1"/>
          </p:cNvSpPr>
          <p:nvPr/>
        </p:nvSpPr>
        <p:spPr bwMode="auto">
          <a:xfrm>
            <a:off x="0" y="950291"/>
            <a:ext cx="6876926" cy="738007"/>
          </a:xfrm>
          <a:prstGeom prst="rect">
            <a:avLst/>
          </a:prstGeom>
          <a:noFill/>
          <a:ln w="9525">
            <a:noFill/>
            <a:miter lim="800000"/>
            <a:headEnd/>
            <a:tailEnd/>
          </a:ln>
          <a:effectLst/>
        </p:spPr>
        <p:txBody>
          <a:bodyPr vert="horz" wrap="square" lIns="102870" tIns="51435" rIns="102870" bIns="51435" numCol="1" anchor="ctr" anchorCtr="0" compatLnSpc="1">
            <a:prstTxWarp prst="textNoShape">
              <a:avLst/>
            </a:prstTxWarp>
            <a:spAutoFit/>
          </a:bodyPr>
          <a:lstStyle/>
          <a:p>
            <a:pPr indent="505421" fontAlgn="base">
              <a:spcBef>
                <a:spcPct val="0"/>
              </a:spcBef>
              <a:spcAft>
                <a:spcPct val="0"/>
              </a:spcAft>
            </a:pPr>
            <a:r>
              <a:rPr kumimoji="0" lang="tt-RU" b="1" i="0" u="none" strike="noStrike" cap="none" normalizeH="0" baseline="0" dirty="0" smtClean="0">
                <a:ln>
                  <a:noFill/>
                </a:ln>
                <a:solidFill>
                  <a:schemeClr val="tx1"/>
                </a:solidFill>
                <a:effectLst/>
                <a:latin typeface="Segoe Script" pitchFamily="34" charset="0"/>
                <a:ea typeface="Times New Roman" pitchFamily="18" charset="0"/>
                <a:cs typeface="Arial" pitchFamily="34" charset="0"/>
              </a:rPr>
              <a:t>Бик к</a:t>
            </a:r>
            <a:r>
              <a:rPr kumimoji="0" lang="en-US" b="1" i="0" u="none" strike="noStrike" cap="none" normalizeH="0" baseline="0" dirty="0" smtClean="0">
                <a:ln>
                  <a:noFill/>
                </a:ln>
                <a:solidFill>
                  <a:schemeClr val="tx1"/>
                </a:solidFill>
                <a:effectLst/>
                <a:latin typeface="Ariston" pitchFamily="66" charset="0"/>
                <a:ea typeface="Times New Roman" pitchFamily="18" charset="0"/>
                <a:cs typeface="Arial" pitchFamily="34" charset="0"/>
              </a:rPr>
              <a:t>y</a:t>
            </a:r>
            <a:r>
              <a:rPr kumimoji="0" lang="tt-RU" b="1" i="0" u="none" strike="noStrike" cap="none" normalizeH="0" baseline="0" dirty="0" smtClean="0">
                <a:ln>
                  <a:noFill/>
                </a:ln>
                <a:solidFill>
                  <a:schemeClr val="tx1"/>
                </a:solidFill>
                <a:effectLst/>
                <a:latin typeface="Segoe Script" pitchFamily="34" charset="0"/>
                <a:ea typeface="Times New Roman" pitchFamily="18" charset="0"/>
                <a:cs typeface="Arial" pitchFamily="34" charset="0"/>
              </a:rPr>
              <a:t>нелле,бик </a:t>
            </a:r>
            <a:r>
              <a:rPr kumimoji="0" lang="tt-RU" b="1" i="1" u="none" strike="noStrike" cap="none" normalizeH="0" baseline="0" dirty="0" smtClean="0">
                <a:ln>
                  <a:noFill/>
                </a:ln>
                <a:solidFill>
                  <a:schemeClr val="tx1"/>
                </a:solidFill>
                <a:effectLst/>
                <a:latin typeface="Segoe Script" pitchFamily="34" charset="0"/>
                <a:ea typeface="Times New Roman" pitchFamily="18" charset="0"/>
                <a:cs typeface="Arial" pitchFamily="34" charset="0"/>
              </a:rPr>
              <a:t>к</a:t>
            </a:r>
            <a:r>
              <a:rPr kumimoji="0" lang="en-US" b="1" i="1" u="none" strike="noStrike" cap="none" normalizeH="0" baseline="0" dirty="0" smtClean="0">
                <a:ln>
                  <a:noFill/>
                </a:ln>
                <a:solidFill>
                  <a:schemeClr val="tx1"/>
                </a:solidFill>
                <a:effectLst/>
                <a:latin typeface="Ariston" pitchFamily="66" charset="0"/>
                <a:ea typeface="Times New Roman" pitchFamily="18" charset="0"/>
                <a:cs typeface="Arial" pitchFamily="34" charset="0"/>
              </a:rPr>
              <a:t>y</a:t>
            </a:r>
            <a:r>
              <a:rPr kumimoji="0" lang="tt-RU" b="1" i="1" u="none" strike="noStrike" cap="none" normalizeH="0" baseline="0" dirty="0" smtClean="0">
                <a:ln>
                  <a:noFill/>
                </a:ln>
                <a:solidFill>
                  <a:schemeClr val="tx1"/>
                </a:solidFill>
                <a:effectLst/>
                <a:latin typeface="Segoe Script" pitchFamily="34" charset="0"/>
                <a:ea typeface="Times New Roman" pitchFamily="18" charset="0"/>
                <a:cs typeface="Arial" pitchFamily="34" charset="0"/>
              </a:rPr>
              <a:t>нелле</a:t>
            </a:r>
            <a:r>
              <a:rPr kumimoji="0" lang="tt-RU" b="1" i="0" u="none" strike="noStrike" cap="none" normalizeH="0" baseline="0" dirty="0" smtClean="0">
                <a:ln>
                  <a:noFill/>
                </a:ln>
                <a:solidFill>
                  <a:schemeClr val="tx1"/>
                </a:solidFill>
                <a:effectLst/>
                <a:latin typeface="Segoe Script" pitchFamily="34" charset="0"/>
                <a:ea typeface="Times New Roman" pitchFamily="18" charset="0"/>
                <a:cs typeface="Arial" pitchFamily="34" charset="0"/>
              </a:rPr>
              <a:t> бакчабыз.</a:t>
            </a:r>
            <a:endParaRPr kumimoji="0" lang="ru-RU" b="1" i="0" u="none" strike="noStrike" cap="none" normalizeH="0" baseline="0" dirty="0" smtClean="0">
              <a:ln>
                <a:noFill/>
              </a:ln>
              <a:solidFill>
                <a:schemeClr val="tx1"/>
              </a:solidFill>
              <a:effectLst/>
              <a:latin typeface="Segoe Script" pitchFamily="34" charset="0"/>
              <a:cs typeface="Arial" pitchFamily="34" charset="0"/>
            </a:endParaRPr>
          </a:p>
          <a:p>
            <a:pPr indent="505421" eaLnBrk="0" fontAlgn="base" hangingPunct="0">
              <a:spcBef>
                <a:spcPct val="0"/>
              </a:spcBef>
              <a:spcAft>
                <a:spcPct val="0"/>
              </a:spcAft>
            </a:pPr>
            <a:r>
              <a:rPr kumimoji="0" lang="tt-RU" b="1" i="0" u="none" strike="noStrike" cap="none" normalizeH="0" baseline="0" dirty="0" smtClean="0">
                <a:ln>
                  <a:noFill/>
                </a:ln>
                <a:solidFill>
                  <a:schemeClr val="tx1"/>
                </a:solidFill>
                <a:effectLst/>
                <a:latin typeface="Segoe Script" pitchFamily="34" charset="0"/>
                <a:ea typeface="Times New Roman" pitchFamily="18" charset="0"/>
                <a:cs typeface="Arial" pitchFamily="34" charset="0"/>
              </a:rPr>
              <a:t>          Анда рәхәтләнеп к</a:t>
            </a:r>
            <a:r>
              <a:rPr kumimoji="0" lang="tt-RU" b="1" i="1" u="none" strike="noStrike" cap="none" normalizeH="0" baseline="0" dirty="0" smtClean="0">
                <a:ln>
                  <a:noFill/>
                </a:ln>
                <a:solidFill>
                  <a:schemeClr val="tx1"/>
                </a:solidFill>
                <a:effectLst/>
                <a:latin typeface="Ariston" pitchFamily="66" charset="0"/>
                <a:ea typeface="Times New Roman" pitchFamily="18" charset="0"/>
                <a:cs typeface="Arial" pitchFamily="34" charset="0"/>
              </a:rPr>
              <a:t>ү</a:t>
            </a:r>
            <a:r>
              <a:rPr kumimoji="0" lang="tt-RU" b="1" i="0" u="none" strike="noStrike" cap="none" normalizeH="0" baseline="0" dirty="0" smtClean="0">
                <a:ln>
                  <a:noFill/>
                </a:ln>
                <a:solidFill>
                  <a:schemeClr val="tx1"/>
                </a:solidFill>
                <a:effectLst/>
                <a:latin typeface="Segoe Script" pitchFamily="34" charset="0"/>
                <a:ea typeface="Times New Roman" pitchFamily="18" charset="0"/>
                <a:cs typeface="Arial" pitchFamily="34" charset="0"/>
              </a:rPr>
              <a:t>нел ачабыз</a:t>
            </a:r>
            <a:r>
              <a:rPr kumimoji="0" lang="tt-RU" b="1" i="0" u="none" strike="noStrike" cap="none" normalizeH="0" baseline="0" dirty="0" smtClean="0">
                <a:ln>
                  <a:noFill/>
                </a:ln>
                <a:solidFill>
                  <a:schemeClr val="tx1"/>
                </a:solidFill>
                <a:effectLst/>
                <a:latin typeface="Century Schoolbook" pitchFamily="18" charset="0"/>
                <a:ea typeface="Times New Roman" pitchFamily="18" charset="0"/>
                <a:cs typeface="Arial" pitchFamily="34" charset="0"/>
              </a:rPr>
              <a:t>.</a:t>
            </a:r>
            <a:endParaRPr kumimoji="0" lang="tt-RU" b="1" i="0" u="none" strike="noStrike" cap="none" normalizeH="0" baseline="0" dirty="0" smtClean="0">
              <a:ln>
                <a:noFill/>
              </a:ln>
              <a:solidFill>
                <a:schemeClr val="tx1"/>
              </a:solidFill>
              <a:effectLst/>
              <a:latin typeface="Century Schoolbook" pitchFamily="18" charset="0"/>
              <a:cs typeface="Arial" pitchFamily="34" charset="0"/>
            </a:endParaRPr>
          </a:p>
        </p:txBody>
      </p:sp>
      <p:pic>
        <p:nvPicPr>
          <p:cNvPr id="6156" name="Picture 12" descr="https://edu.tatar.ru/upload/news/2096762.jpg"/>
          <p:cNvPicPr>
            <a:picLocks noChangeAspect="1" noChangeArrowheads="1"/>
          </p:cNvPicPr>
          <p:nvPr/>
        </p:nvPicPr>
        <p:blipFill>
          <a:blip r:embed="rId11" cstate="print"/>
          <a:srcRect/>
          <a:stretch>
            <a:fillRect/>
          </a:stretch>
        </p:blipFill>
        <p:spPr bwMode="auto">
          <a:xfrm>
            <a:off x="2430965" y="3740505"/>
            <a:ext cx="2310386" cy="1577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67" name="Picture 23" descr="https://edu.tatar.ru/upload/news/2071339.jpg"/>
          <p:cNvPicPr>
            <a:picLocks noChangeAspect="1" noChangeArrowheads="1"/>
          </p:cNvPicPr>
          <p:nvPr/>
        </p:nvPicPr>
        <p:blipFill>
          <a:blip r:embed="rId12" cstate="print"/>
          <a:srcRect/>
          <a:stretch>
            <a:fillRect/>
          </a:stretch>
        </p:blipFill>
        <p:spPr bwMode="auto">
          <a:xfrm>
            <a:off x="4971514" y="7522700"/>
            <a:ext cx="2310386" cy="1577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69" name="Picture 25" descr="https://edu.tatar.ru/upload/news/2060977.jpg"/>
          <p:cNvPicPr>
            <a:picLocks noChangeAspect="1" noChangeArrowheads="1"/>
          </p:cNvPicPr>
          <p:nvPr/>
        </p:nvPicPr>
        <p:blipFill>
          <a:blip r:embed="rId13" cstate="print"/>
          <a:srcRect/>
          <a:stretch>
            <a:fillRect/>
          </a:stretch>
        </p:blipFill>
        <p:spPr bwMode="auto">
          <a:xfrm>
            <a:off x="4971514" y="9331576"/>
            <a:ext cx="2310386" cy="1577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71" name="Picture 27" descr="https://edu.tatar.ru/upload/news/2042720.jpg"/>
          <p:cNvPicPr>
            <a:picLocks noChangeAspect="1" noChangeArrowheads="1"/>
          </p:cNvPicPr>
          <p:nvPr/>
        </p:nvPicPr>
        <p:blipFill>
          <a:blip r:embed="rId14" cstate="print"/>
          <a:srcRect/>
          <a:stretch>
            <a:fillRect/>
          </a:stretch>
        </p:blipFill>
        <p:spPr bwMode="auto">
          <a:xfrm>
            <a:off x="2351573" y="9331576"/>
            <a:ext cx="2310386" cy="1577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73" name="Picture 29" descr="https://edu.tatar.ru/upload/news/2042710.jpg"/>
          <p:cNvPicPr>
            <a:picLocks noChangeAspect="1" noChangeArrowheads="1"/>
          </p:cNvPicPr>
          <p:nvPr/>
        </p:nvPicPr>
        <p:blipFill>
          <a:blip r:embed="rId15" cstate="print"/>
          <a:srcRect/>
          <a:stretch>
            <a:fillRect/>
          </a:stretch>
        </p:blipFill>
        <p:spPr bwMode="auto">
          <a:xfrm>
            <a:off x="2430965" y="1849407"/>
            <a:ext cx="2310386" cy="1577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E:\ajnjbcnjhbb\IMG_20201107_113210_1.jpg"/>
          <p:cNvPicPr/>
          <p:nvPr/>
        </p:nvPicPr>
        <p:blipFill>
          <a:blip r:embed="rId2" cstate="print"/>
          <a:srcRect/>
          <a:stretch>
            <a:fillRect/>
          </a:stretch>
        </p:blipFill>
        <p:spPr bwMode="auto">
          <a:xfrm>
            <a:off x="3145494" y="874147"/>
            <a:ext cx="4415769" cy="2942250"/>
          </a:xfrm>
          <a:prstGeom prst="rect">
            <a:avLst/>
          </a:prstGeom>
          <a:noFill/>
          <a:ln w="9525">
            <a:noFill/>
            <a:miter lim="800000"/>
            <a:headEnd/>
            <a:tailEnd/>
          </a:ln>
        </p:spPr>
      </p:pic>
      <p:pic>
        <p:nvPicPr>
          <p:cNvPr id="7" name="Рисунок 6" descr="E:\ajnjbcnjhbb\IMG_20201107_113322.jpg"/>
          <p:cNvPicPr/>
          <p:nvPr/>
        </p:nvPicPr>
        <p:blipFill>
          <a:blip r:embed="rId3" cstate="print"/>
          <a:srcRect/>
          <a:stretch>
            <a:fillRect/>
          </a:stretch>
        </p:blipFill>
        <p:spPr bwMode="auto">
          <a:xfrm>
            <a:off x="0" y="0"/>
            <a:ext cx="3145494" cy="4557991"/>
          </a:xfrm>
          <a:prstGeom prst="rect">
            <a:avLst/>
          </a:prstGeom>
          <a:noFill/>
          <a:ln w="9525">
            <a:noFill/>
            <a:miter lim="800000"/>
            <a:headEnd/>
            <a:tailEnd/>
          </a:ln>
        </p:spPr>
      </p:pic>
      <p:sp>
        <p:nvSpPr>
          <p:cNvPr id="2053" name="Rectangle 5"/>
          <p:cNvSpPr>
            <a:spLocks noChangeArrowheads="1"/>
          </p:cNvSpPr>
          <p:nvPr/>
        </p:nvSpPr>
        <p:spPr bwMode="auto">
          <a:xfrm>
            <a:off x="684337" y="944306"/>
            <a:ext cx="6876926" cy="316289"/>
          </a:xfrm>
          <a:prstGeom prst="rect">
            <a:avLst/>
          </a:prstGeom>
          <a:noFill/>
          <a:ln w="9525">
            <a:noFill/>
            <a:miter lim="800000"/>
            <a:headEnd/>
            <a:tailEnd/>
          </a:ln>
          <a:effectLst/>
        </p:spPr>
        <p:txBody>
          <a:bodyPr vert="horz" wrap="square" lIns="102870" tIns="51435" rIns="102870" bIns="51435" numCol="1" anchor="ctr" anchorCtr="0" compatLnSpc="1">
            <a:prstTxWarp prst="textNoShape">
              <a:avLst/>
            </a:prstTxWarp>
            <a:spAutoFit/>
          </a:bodyPr>
          <a:lstStyle/>
          <a:p>
            <a:pPr algn="ctr" fontAlgn="base">
              <a:spcBef>
                <a:spcPct val="0"/>
              </a:spcBef>
              <a:spcAft>
                <a:spcPct val="0"/>
              </a:spcAft>
            </a:pPr>
            <a:r>
              <a:rPr lang="tt-RU" sz="1400" dirty="0">
                <a:latin typeface="Arial" pitchFamily="34" charset="0"/>
                <a:ea typeface="Times New Roman" pitchFamily="18" charset="0"/>
                <a:cs typeface="Arial" pitchFamily="34" charset="0"/>
              </a:rPr>
              <a:t>.</a:t>
            </a:r>
            <a:endParaRPr lang="tt-RU" dirty="0">
              <a:latin typeface="Arial" pitchFamily="34" charset="0"/>
              <a:cs typeface="Arial" pitchFamily="34" charset="0"/>
            </a:endParaRPr>
          </a:p>
        </p:txBody>
      </p:sp>
      <p:sp>
        <p:nvSpPr>
          <p:cNvPr id="4097" name="Rectangle 1"/>
          <p:cNvSpPr>
            <a:spLocks noChangeArrowheads="1"/>
          </p:cNvSpPr>
          <p:nvPr/>
        </p:nvSpPr>
        <p:spPr bwMode="auto">
          <a:xfrm rot="10800000" flipV="1">
            <a:off x="3066102" y="196613"/>
            <a:ext cx="3731431" cy="1054295"/>
          </a:xfrm>
          <a:prstGeom prst="rect">
            <a:avLst/>
          </a:prstGeom>
          <a:noFill/>
          <a:ln w="9525">
            <a:noFill/>
            <a:miter lim="800000"/>
            <a:headEnd/>
            <a:tailEnd/>
          </a:ln>
          <a:effectLst/>
        </p:spPr>
        <p:txBody>
          <a:bodyPr vert="horz" wrap="square" lIns="102870" tIns="51435" rIns="102870" bIns="51435" numCol="1" anchor="ctr" anchorCtr="0" compatLnSpc="1">
            <a:prstTxWarp prst="textNoShape">
              <a:avLst/>
            </a:prstTxWarp>
            <a:spAutoFit/>
          </a:bodyPr>
          <a:lstStyle/>
          <a:p>
            <a:pPr algn="ctr" fontAlgn="base">
              <a:spcBef>
                <a:spcPct val="0"/>
              </a:spcBef>
              <a:spcAft>
                <a:spcPct val="0"/>
              </a:spcAft>
              <a:tabLst>
                <a:tab pos="3879056" algn="l"/>
              </a:tabLst>
            </a:pPr>
            <a:r>
              <a:rPr kumimoji="0" lang="tt-RU" i="0" u="none" strike="noStrike" cap="none" normalizeH="0" baseline="0" dirty="0" smtClean="0">
                <a:ln>
                  <a:noFill/>
                </a:ln>
                <a:solidFill>
                  <a:schemeClr val="tx1"/>
                </a:solidFill>
                <a:effectLst/>
                <a:latin typeface="Segoe Script" pitchFamily="34" charset="0"/>
                <a:ea typeface="Batang" pitchFamily="18" charset="-127"/>
                <a:cs typeface="Times New Roman" pitchFamily="18" charset="0"/>
              </a:rPr>
              <a:t>Бәйрәмнәр,                      </a:t>
            </a:r>
          </a:p>
          <a:p>
            <a:pPr algn="ctr" fontAlgn="base">
              <a:spcBef>
                <a:spcPct val="0"/>
              </a:spcBef>
              <a:spcAft>
                <a:spcPct val="0"/>
              </a:spcAft>
              <a:tabLst>
                <a:tab pos="3879056" algn="l"/>
              </a:tabLst>
            </a:pPr>
            <a:r>
              <a:rPr kumimoji="0" lang="tt-RU" i="0" u="none" strike="noStrike" cap="none" normalizeH="0" baseline="0" dirty="0" smtClean="0">
                <a:ln>
                  <a:noFill/>
                </a:ln>
                <a:solidFill>
                  <a:schemeClr val="tx1"/>
                </a:solidFill>
                <a:effectLst/>
                <a:latin typeface="Segoe Script" pitchFamily="34" charset="0"/>
                <a:ea typeface="Batang" pitchFamily="18" charset="-127"/>
                <a:cs typeface="Times New Roman" pitchFamily="18" charset="0"/>
              </a:rPr>
              <a:t>  бәйрәмнәр </a:t>
            </a:r>
            <a:r>
              <a:rPr lang="tt-RU" dirty="0" smtClean="0">
                <a:latin typeface="Segoe Script" pitchFamily="34" charset="0"/>
                <a:ea typeface="Batang" pitchFamily="18" charset="-127"/>
                <a:cs typeface="Times New Roman" pitchFamily="18" charset="0"/>
              </a:rPr>
              <a:t>                                                                        к</a:t>
            </a:r>
            <a:r>
              <a:rPr kumimoji="0" lang="tt-RU" i="0" u="none" strike="noStrike" cap="none" normalizeH="0" baseline="0" dirty="0" smtClean="0">
                <a:ln>
                  <a:noFill/>
                </a:ln>
                <a:solidFill>
                  <a:schemeClr val="tx1"/>
                </a:solidFill>
                <a:effectLst/>
                <a:latin typeface="Segoe Script" pitchFamily="34" charset="0"/>
                <a:ea typeface="Batang" pitchFamily="18" charset="-127"/>
                <a:cs typeface="Times New Roman" pitchFamily="18" charset="0"/>
              </a:rPr>
              <a:t>үңелле һәр кемгә</a:t>
            </a:r>
            <a:r>
              <a:rPr lang="tt-RU" sz="1600" b="1" dirty="0">
                <a:latin typeface="Arial" pitchFamily="34" charset="0"/>
                <a:ea typeface="Times New Roman" pitchFamily="18" charset="0"/>
                <a:cs typeface="Arial" pitchFamily="34" charset="0"/>
              </a:rPr>
              <a:t>.</a:t>
            </a:r>
            <a:endParaRPr lang="tt-RU" dirty="0">
              <a:latin typeface="Arial" pitchFamily="34" charset="0"/>
              <a:cs typeface="Arial" pitchFamily="34" charset="0"/>
            </a:endParaRPr>
          </a:p>
        </p:txBody>
      </p:sp>
      <p:pic>
        <p:nvPicPr>
          <p:cNvPr id="6" name="Рисунок 5" descr="E:\ajnjbcnjhbb\IMG_20201107_113334.jpg"/>
          <p:cNvPicPr/>
          <p:nvPr/>
        </p:nvPicPr>
        <p:blipFill>
          <a:blip r:embed="rId4" cstate="print"/>
          <a:srcRect/>
          <a:stretch>
            <a:fillRect/>
          </a:stretch>
        </p:blipFill>
        <p:spPr bwMode="auto">
          <a:xfrm>
            <a:off x="0" y="3740504"/>
            <a:ext cx="3402568" cy="2795536"/>
          </a:xfrm>
          <a:prstGeom prst="rect">
            <a:avLst/>
          </a:prstGeom>
          <a:noFill/>
          <a:ln w="9525">
            <a:noFill/>
            <a:miter lim="800000"/>
            <a:headEnd/>
            <a:tailEnd/>
          </a:ln>
        </p:spPr>
      </p:pic>
      <p:pic>
        <p:nvPicPr>
          <p:cNvPr id="2055" name="Picture 7" descr="E:\новый год\нов. год 2009 028.jpg"/>
          <p:cNvPicPr>
            <a:picLocks noChangeAspect="1" noChangeArrowheads="1"/>
          </p:cNvPicPr>
          <p:nvPr/>
        </p:nvPicPr>
        <p:blipFill>
          <a:blip r:embed="rId5" cstate="print"/>
          <a:srcRect/>
          <a:stretch>
            <a:fillRect/>
          </a:stretch>
        </p:blipFill>
        <p:spPr bwMode="auto">
          <a:xfrm>
            <a:off x="3145494" y="3822727"/>
            <a:ext cx="4415769" cy="3724842"/>
          </a:xfrm>
          <a:prstGeom prst="rect">
            <a:avLst/>
          </a:prstGeom>
          <a:noFill/>
        </p:spPr>
      </p:pic>
      <p:pic>
        <p:nvPicPr>
          <p:cNvPr id="2056" name="Picture 8" descr="E:\новый год\Новая папка\нов. год 2009 001.jpg"/>
          <p:cNvPicPr>
            <a:picLocks noChangeAspect="1" noChangeArrowheads="1"/>
          </p:cNvPicPr>
          <p:nvPr/>
        </p:nvPicPr>
        <p:blipFill>
          <a:blip r:embed="rId6" cstate="print"/>
          <a:srcRect/>
          <a:stretch>
            <a:fillRect/>
          </a:stretch>
        </p:blipFill>
        <p:spPr bwMode="auto">
          <a:xfrm>
            <a:off x="0" y="5965700"/>
            <a:ext cx="4812730" cy="4475288"/>
          </a:xfrm>
          <a:prstGeom prst="rect">
            <a:avLst/>
          </a:prstGeom>
          <a:noFill/>
        </p:spPr>
      </p:pic>
      <p:pic>
        <p:nvPicPr>
          <p:cNvPr id="2054" name="Picture 6" descr="E:\новый год\нов. год 2009 013.jpg"/>
          <p:cNvPicPr>
            <a:picLocks noChangeAspect="1" noChangeArrowheads="1"/>
          </p:cNvPicPr>
          <p:nvPr/>
        </p:nvPicPr>
        <p:blipFill>
          <a:blip r:embed="rId7" cstate="print"/>
          <a:srcRect/>
          <a:stretch>
            <a:fillRect/>
          </a:stretch>
        </p:blipFill>
        <p:spPr bwMode="auto">
          <a:xfrm>
            <a:off x="4177592" y="7522700"/>
            <a:ext cx="3383671" cy="3164953"/>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Админ\Desktop\1579526941_61-114.jpg"/>
          <p:cNvPicPr>
            <a:picLocks noChangeAspect="1" noChangeArrowheads="1"/>
          </p:cNvPicPr>
          <p:nvPr/>
        </p:nvPicPr>
        <p:blipFill>
          <a:blip r:embed="rId2" cstate="print"/>
          <a:srcRect/>
          <a:stretch>
            <a:fillRect/>
          </a:stretch>
        </p:blipFill>
        <p:spPr bwMode="auto">
          <a:xfrm>
            <a:off x="-210035" y="-679753"/>
            <a:ext cx="7981333" cy="11800493"/>
          </a:xfrm>
          <a:prstGeom prst="rect">
            <a:avLst/>
          </a:prstGeom>
          <a:noFill/>
        </p:spPr>
      </p:pic>
      <p:pic>
        <p:nvPicPr>
          <p:cNvPr id="5" name="Рисунок 4" descr="C:\Users\7272~1\AppData\Local\Temp\WPDNSE\{16E507BF-0000-0000-0000-000000000000}\IMG_20201110_221346.jpg"/>
          <p:cNvPicPr/>
          <p:nvPr/>
        </p:nvPicPr>
        <p:blipFill>
          <a:blip r:embed="rId3" cstate="print"/>
          <a:srcRect/>
          <a:stretch>
            <a:fillRect/>
          </a:stretch>
        </p:blipFill>
        <p:spPr bwMode="auto">
          <a:xfrm rot="16200000">
            <a:off x="2196454" y="2124149"/>
            <a:ext cx="3096346" cy="396044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Админ\Desktop\1557053081_kindergarten.jpg"/>
          <p:cNvPicPr>
            <a:picLocks noChangeAspect="1" noChangeArrowheads="1"/>
          </p:cNvPicPr>
          <p:nvPr/>
        </p:nvPicPr>
        <p:blipFill>
          <a:blip r:embed="rId2" cstate="print"/>
          <a:srcRect/>
          <a:stretch>
            <a:fillRect/>
          </a:stretch>
        </p:blipFill>
        <p:spPr bwMode="auto">
          <a:xfrm>
            <a:off x="0" y="0"/>
            <a:ext cx="7561263" cy="10440988"/>
          </a:xfrm>
          <a:prstGeom prst="rect">
            <a:avLst/>
          </a:prstGeom>
          <a:noFill/>
        </p:spPr>
      </p:pic>
      <p:pic>
        <p:nvPicPr>
          <p:cNvPr id="3" name="Рисунок 2" descr="17"/>
          <p:cNvPicPr/>
          <p:nvPr/>
        </p:nvPicPr>
        <p:blipFill>
          <a:blip r:embed="rId3" cstate="print"/>
          <a:srcRect/>
          <a:stretch>
            <a:fillRect/>
          </a:stretch>
        </p:blipFill>
        <p:spPr bwMode="auto">
          <a:xfrm>
            <a:off x="2272181" y="7769365"/>
            <a:ext cx="3914279" cy="2062376"/>
          </a:xfrm>
          <a:prstGeom prst="rect">
            <a:avLst/>
          </a:prstGeom>
          <a:noFill/>
        </p:spPr>
      </p:pic>
      <p:pic>
        <p:nvPicPr>
          <p:cNvPr id="2051" name="Picture 3" descr="F:\БЫЛБЫЛ фотки\IMG_0714.jpg"/>
          <p:cNvPicPr>
            <a:picLocks noChangeAspect="1" noChangeArrowheads="1"/>
          </p:cNvPicPr>
          <p:nvPr/>
        </p:nvPicPr>
        <p:blipFill>
          <a:blip r:embed="rId4" cstate="print"/>
          <a:srcRect/>
          <a:stretch>
            <a:fillRect/>
          </a:stretch>
        </p:blipFill>
        <p:spPr bwMode="auto">
          <a:xfrm>
            <a:off x="1875220" y="4562721"/>
            <a:ext cx="5319275" cy="2795536"/>
          </a:xfrm>
          <a:prstGeom prst="rect">
            <a:avLst/>
          </a:prstGeom>
          <a:noFill/>
        </p:spPr>
      </p:pic>
      <p:pic>
        <p:nvPicPr>
          <p:cNvPr id="4098" name="Picture 2" descr="E:\20110806\P1000293.JPG"/>
          <p:cNvPicPr>
            <a:picLocks noChangeAspect="1" noChangeArrowheads="1"/>
          </p:cNvPicPr>
          <p:nvPr/>
        </p:nvPicPr>
        <p:blipFill>
          <a:blip r:embed="rId5" cstate="print"/>
          <a:srcRect/>
          <a:stretch>
            <a:fillRect/>
          </a:stretch>
        </p:blipFill>
        <p:spPr bwMode="auto">
          <a:xfrm>
            <a:off x="1954612" y="1684964"/>
            <a:ext cx="3801192" cy="1808876"/>
          </a:xfrm>
          <a:prstGeom prst="rect">
            <a:avLst/>
          </a:prstGeom>
          <a:noFill/>
        </p:spPr>
      </p:pic>
      <p:pic>
        <p:nvPicPr>
          <p:cNvPr id="4100" name="Picture 4" descr="https://edu.tatar.ru/upload/news/1570074.jpg"/>
          <p:cNvPicPr>
            <a:picLocks noChangeAspect="1" noChangeArrowheads="1"/>
          </p:cNvPicPr>
          <p:nvPr/>
        </p:nvPicPr>
        <p:blipFill>
          <a:blip r:embed="rId6" cstate="print"/>
          <a:srcRect/>
          <a:stretch>
            <a:fillRect/>
          </a:stretch>
        </p:blipFill>
        <p:spPr bwMode="auto">
          <a:xfrm>
            <a:off x="207984" y="451639"/>
            <a:ext cx="2310386" cy="1577025"/>
          </a:xfrm>
          <a:prstGeom prst="rect">
            <a:avLst/>
          </a:prstGeom>
          <a:noFill/>
        </p:spPr>
      </p:pic>
      <p:pic>
        <p:nvPicPr>
          <p:cNvPr id="4102" name="Picture 6" descr="https://edu.tatar.ru/upload/news/1570074.jpg"/>
          <p:cNvPicPr>
            <a:picLocks noChangeAspect="1" noChangeArrowheads="1"/>
          </p:cNvPicPr>
          <p:nvPr/>
        </p:nvPicPr>
        <p:blipFill>
          <a:blip r:embed="rId6" cstate="print"/>
          <a:srcRect/>
          <a:stretch>
            <a:fillRect/>
          </a:stretch>
        </p:blipFill>
        <p:spPr bwMode="auto">
          <a:xfrm>
            <a:off x="525553" y="3493839"/>
            <a:ext cx="4049000" cy="2795536"/>
          </a:xfrm>
          <a:prstGeom prst="rect">
            <a:avLst/>
          </a:prstGeom>
          <a:noFill/>
        </p:spPr>
      </p:pic>
      <p:pic>
        <p:nvPicPr>
          <p:cNvPr id="4104" name="Picture 8" descr="https://edu.tatar.ru/upload/news/1585333.jpg"/>
          <p:cNvPicPr>
            <a:picLocks noChangeAspect="1" noChangeArrowheads="1"/>
          </p:cNvPicPr>
          <p:nvPr/>
        </p:nvPicPr>
        <p:blipFill>
          <a:blip r:embed="rId7" cstate="print"/>
          <a:srcRect/>
          <a:stretch>
            <a:fillRect/>
          </a:stretch>
        </p:blipFill>
        <p:spPr bwMode="auto">
          <a:xfrm>
            <a:off x="4415769" y="1027191"/>
            <a:ext cx="2310386" cy="157702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Админ\Desktop\1579526941_61-114.jpg"/>
          <p:cNvPicPr>
            <a:picLocks noChangeAspect="1" noChangeArrowheads="1"/>
          </p:cNvPicPr>
          <p:nvPr/>
        </p:nvPicPr>
        <p:blipFill>
          <a:blip r:embed="rId3" cstate="print"/>
          <a:srcRect/>
          <a:stretch>
            <a:fillRect/>
          </a:stretch>
        </p:blipFill>
        <p:spPr bwMode="auto">
          <a:xfrm>
            <a:off x="-188976" y="-1028351"/>
            <a:ext cx="7981333" cy="11800493"/>
          </a:xfrm>
          <a:prstGeom prst="rect">
            <a:avLst/>
          </a:prstGeom>
          <a:noFill/>
        </p:spPr>
      </p:pic>
      <p:sp>
        <p:nvSpPr>
          <p:cNvPr id="15361" name="Rectangle 1"/>
          <p:cNvSpPr>
            <a:spLocks noChangeArrowheads="1"/>
          </p:cNvSpPr>
          <p:nvPr/>
        </p:nvSpPr>
        <p:spPr bwMode="auto">
          <a:xfrm>
            <a:off x="1398867" y="835743"/>
            <a:ext cx="4922314" cy="7675178"/>
          </a:xfrm>
          <a:prstGeom prst="rect">
            <a:avLst/>
          </a:prstGeom>
          <a:noFill/>
          <a:ln w="9525">
            <a:noFill/>
            <a:miter lim="800000"/>
            <a:headEnd/>
            <a:tailEnd/>
          </a:ln>
          <a:effectLst/>
        </p:spPr>
        <p:txBody>
          <a:bodyPr vert="horz" wrap="square" lIns="102870" tIns="51435" rIns="102870" bIns="51435" numCol="1" anchor="ctr" anchorCtr="0" compatLnSpc="1">
            <a:prstTxWarp prst="textNoShape">
              <a:avLst/>
            </a:prstTxWarp>
            <a:spAutoFit/>
          </a:bodyPr>
          <a:lstStyle/>
          <a:p>
            <a:pPr algn="ctr" fontAlgn="base">
              <a:spcBef>
                <a:spcPct val="0"/>
              </a:spcBef>
              <a:spcAft>
                <a:spcPct val="0"/>
              </a:spcAft>
            </a:pPr>
            <a:r>
              <a:rPr kumimoji="0" lang="en-US"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       </a:t>
            </a:r>
            <a:r>
              <a:rPr kumimoji="0" lang="tt-RU"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Иске</a:t>
            </a:r>
            <a:r>
              <a:rPr kumimoji="0" lang="en-US"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  </a:t>
            </a:r>
            <a:r>
              <a:rPr kumimoji="0" lang="tt-RU"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 Вәрәш </a:t>
            </a:r>
            <a:r>
              <a:rPr kumimoji="0" lang="en-US"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  </a:t>
            </a:r>
            <a:r>
              <a:rPr kumimoji="0" lang="tt-RU"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авылы </a:t>
            </a:r>
            <a:r>
              <a:rPr kumimoji="0" lang="en-US"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  </a:t>
            </a:r>
            <a:r>
              <a:rPr kumimoji="0" lang="tt-RU"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“Былбыл”</a:t>
            </a:r>
          </a:p>
          <a:p>
            <a:pPr algn="ctr" fontAlgn="base">
              <a:spcBef>
                <a:spcPct val="0"/>
              </a:spcBef>
              <a:spcAft>
                <a:spcPct val="0"/>
              </a:spcAft>
            </a:pPr>
            <a:r>
              <a:rPr kumimoji="0" lang="tt-RU"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  б</a:t>
            </a:r>
            <a:r>
              <a:rPr kumimoji="0" lang="ru-RU" b="1" i="0" u="none" strike="noStrike" cap="none" normalizeH="0" baseline="0" dirty="0" err="1" smtClean="0">
                <a:ln>
                  <a:noFill/>
                </a:ln>
                <a:solidFill>
                  <a:schemeClr val="tx1"/>
                </a:solidFill>
                <a:effectLst/>
                <a:latin typeface="Ariston" pitchFamily="66" charset="0"/>
                <a:ea typeface="Calibri" pitchFamily="34" charset="0"/>
                <a:cs typeface="Times New Roman" pitchFamily="18" charset="0"/>
              </a:rPr>
              <a:t>алалар</a:t>
            </a:r>
            <a:r>
              <a:rPr kumimoji="0" lang="en-US"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  </a:t>
            </a:r>
            <a:r>
              <a:rPr kumimoji="0" lang="ru-RU"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 </a:t>
            </a:r>
            <a:r>
              <a:rPr kumimoji="0" lang="ru-RU" b="1" i="0" u="none" strike="noStrike" cap="none" normalizeH="0" baseline="0" dirty="0" err="1" smtClean="0">
                <a:ln>
                  <a:noFill/>
                </a:ln>
                <a:solidFill>
                  <a:schemeClr val="tx1"/>
                </a:solidFill>
                <a:effectLst/>
                <a:latin typeface="Ariston" pitchFamily="66" charset="0"/>
                <a:ea typeface="Calibri" pitchFamily="34" charset="0"/>
                <a:cs typeface="Times New Roman" pitchFamily="18" charset="0"/>
              </a:rPr>
              <a:t>бакчасы</a:t>
            </a:r>
            <a:endParaRPr kumimoji="0" lang="en-US"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endParaRPr>
          </a:p>
          <a:p>
            <a:pPr algn="ctr" fontAlgn="base">
              <a:spcBef>
                <a:spcPct val="0"/>
              </a:spcBef>
              <a:spcAft>
                <a:spcPct val="0"/>
              </a:spcAft>
            </a:pPr>
            <a:r>
              <a:rPr lang="en-US" b="1" dirty="0" smtClean="0">
                <a:latin typeface="Ariston" pitchFamily="66" charset="0"/>
                <a:ea typeface="Calibri" pitchFamily="34" charset="0"/>
                <a:cs typeface="Times New Roman" pitchFamily="18" charset="0"/>
              </a:rPr>
              <a:t>     </a:t>
            </a:r>
            <a:r>
              <a:rPr kumimoji="0" lang="ru-RU"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 т</a:t>
            </a:r>
            <a:r>
              <a:rPr kumimoji="0" lang="tt-RU"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арихыннан </a:t>
            </a:r>
            <a:r>
              <a:rPr kumimoji="0" lang="en-US"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 </a:t>
            </a:r>
            <a:r>
              <a:rPr kumimoji="0" lang="ru-RU"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 </a:t>
            </a:r>
            <a:r>
              <a:rPr kumimoji="0" lang="ru-RU" b="1" i="0" u="none" strike="noStrike" cap="none" normalizeH="0" baseline="0" dirty="0" err="1" smtClean="0">
                <a:ln>
                  <a:noFill/>
                </a:ln>
                <a:solidFill>
                  <a:schemeClr val="tx1"/>
                </a:solidFill>
                <a:effectLst/>
                <a:latin typeface="Ariston" pitchFamily="66" charset="0"/>
                <a:ea typeface="Calibri" pitchFamily="34" charset="0"/>
                <a:cs typeface="Times New Roman" pitchFamily="18" charset="0"/>
              </a:rPr>
              <a:t>кыскача</a:t>
            </a:r>
            <a:r>
              <a:rPr kumimoji="0" lang="en-US"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  </a:t>
            </a:r>
            <a:r>
              <a:rPr kumimoji="0" lang="ru-RU"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 м</a:t>
            </a:r>
            <a:r>
              <a:rPr kumimoji="0" lang="tt-RU"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әгл</a:t>
            </a:r>
            <a:r>
              <a:rPr kumimoji="0" lang="en-US"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y</a:t>
            </a:r>
            <a:r>
              <a:rPr kumimoji="0" lang="tt-RU" b="1" i="0" u="none" strike="noStrike" cap="none" normalizeH="0" baseline="0" dirty="0" smtClean="0">
                <a:ln>
                  <a:noFill/>
                </a:ln>
                <a:solidFill>
                  <a:schemeClr val="tx1"/>
                </a:solidFill>
                <a:effectLst/>
                <a:latin typeface="Ariston" pitchFamily="66" charset="0"/>
                <a:ea typeface="Calibri" pitchFamily="34" charset="0"/>
                <a:cs typeface="Times New Roman" pitchFamily="18" charset="0"/>
              </a:rPr>
              <a:t>мат</a:t>
            </a:r>
            <a:r>
              <a:rPr kumimoji="0" lang="tt-RU"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lang="en-US" dirty="0" smtClean="0">
              <a:latin typeface="Calibri" pitchFamily="34" charset="0"/>
              <a:cs typeface="Times New Roman" pitchFamily="18" charset="0"/>
            </a:endParaRPr>
          </a:p>
          <a:p>
            <a:pPr lvl="0" fontAlgn="base">
              <a:spcBef>
                <a:spcPct val="0"/>
              </a:spcBef>
              <a:spcAft>
                <a:spcPct val="0"/>
              </a:spcAft>
              <a:buFontTx/>
              <a:buChar char="•"/>
            </a:pPr>
            <a:r>
              <a:rPr lang="tt-RU" sz="1200" dirty="0">
                <a:latin typeface="Times New Roman" pitchFamily="18" charset="0"/>
                <a:cs typeface="Times New Roman" pitchFamily="18" charset="0"/>
              </a:rPr>
              <a:t>Татарстан Республикасы Мөслим муниципаль районы муниципаль бюджет мәктәпкәчә белем бирү учреждениесе Иске Вәрәш “Былбыл” балалар бакчасы </a:t>
            </a:r>
            <a:r>
              <a:rPr lang="en-US" sz="1200" dirty="0">
                <a:latin typeface="Arial" pitchFamily="34" charset="0"/>
                <a:cs typeface="Arial" pitchFamily="34" charset="0"/>
              </a:rPr>
              <a:t> </a:t>
            </a:r>
            <a:r>
              <a:rPr lang="tt-RU" sz="1200" dirty="0">
                <a:latin typeface="Calibri" pitchFamily="34" charset="0"/>
                <a:ea typeface="Calibri" pitchFamily="34" charset="0"/>
                <a:cs typeface="Times New Roman" pitchFamily="18" charset="0"/>
              </a:rPr>
              <a:t>1986 елның 6 августында ачыла, бер төркемгә төрле яшьтәге    балалар  туплана.</a:t>
            </a:r>
            <a:endParaRPr lang="ru-RU" sz="1200" dirty="0">
              <a:latin typeface="Arial" pitchFamily="34" charset="0"/>
              <a:cs typeface="Arial" pitchFamily="34" charset="0"/>
            </a:endParaRPr>
          </a:p>
          <a:p>
            <a:pPr eaLnBrk="0" fontAlgn="base" hangingPunct="0">
              <a:spcBef>
                <a:spcPct val="0"/>
              </a:spcBef>
              <a:spcAft>
                <a:spcPct val="0"/>
              </a:spcAft>
              <a:buFontTx/>
              <a:buChar char="•"/>
            </a:pPr>
            <a:r>
              <a:rPr lang="tt-RU" sz="1200" dirty="0">
                <a:latin typeface="Calibri" pitchFamily="34" charset="0"/>
                <a:ea typeface="Calibri" pitchFamily="34" charset="0"/>
                <a:cs typeface="Times New Roman" pitchFamily="18" charset="0"/>
              </a:rPr>
              <a:t>Балалар бакчасына Киров колхозы эшчеләре балалары гына алына.</a:t>
            </a:r>
            <a:endParaRPr lang="ru-RU" sz="1200" dirty="0">
              <a:latin typeface="Arial" pitchFamily="34" charset="0"/>
              <a:cs typeface="Arial" pitchFamily="34" charset="0"/>
            </a:endParaRPr>
          </a:p>
          <a:p>
            <a:pPr eaLnBrk="0" fontAlgn="base" hangingPunct="0">
              <a:spcBef>
                <a:spcPct val="0"/>
              </a:spcBef>
              <a:spcAft>
                <a:spcPct val="0"/>
              </a:spcAft>
              <a:buFontTx/>
              <a:buChar char="•"/>
            </a:pPr>
            <a:r>
              <a:rPr lang="tt-RU" sz="1200" dirty="0">
                <a:latin typeface="Calibri" pitchFamily="34" charset="0"/>
                <a:ea typeface="Calibri" pitchFamily="34" charset="0"/>
                <a:cs typeface="Times New Roman" pitchFamily="18" charset="0"/>
              </a:rPr>
              <a:t>Беренче мөдир итеп Камалова Мөсәллимә апа билгеләнә. Тәрбияче Сарварова Резеда,няня Галиева Зөһрә,пешекче  Валиева Роза,   соңрак Хайдарова Асия,Нуриева Галияләр эшлиләр.</a:t>
            </a:r>
            <a:endParaRPr lang="ru-RU" sz="1200" dirty="0">
              <a:latin typeface="Arial" pitchFamily="34" charset="0"/>
              <a:cs typeface="Arial" pitchFamily="34" charset="0"/>
            </a:endParaRPr>
          </a:p>
          <a:p>
            <a:pPr eaLnBrk="0" fontAlgn="base" hangingPunct="0">
              <a:spcBef>
                <a:spcPct val="0"/>
              </a:spcBef>
              <a:spcAft>
                <a:spcPct val="0"/>
              </a:spcAft>
              <a:buFontTx/>
              <a:buChar char="•"/>
            </a:pPr>
            <a:r>
              <a:rPr lang="tt-RU" sz="1200" dirty="0">
                <a:latin typeface="Calibri" pitchFamily="34" charset="0"/>
                <a:ea typeface="Calibri" pitchFamily="34" charset="0"/>
                <a:cs typeface="Times New Roman" pitchFamily="18" charset="0"/>
              </a:rPr>
              <a:t>Бакча мәктәп бинасының бер башына урнаштырыла.Ул мичкә утын ягып җылытыла.</a:t>
            </a:r>
            <a:endParaRPr lang="ru-RU" sz="1200" dirty="0">
              <a:latin typeface="Arial" pitchFamily="34" charset="0"/>
              <a:cs typeface="Arial" pitchFamily="34" charset="0"/>
            </a:endParaRPr>
          </a:p>
          <a:p>
            <a:pPr eaLnBrk="0" fontAlgn="base" hangingPunct="0">
              <a:spcBef>
                <a:spcPct val="0"/>
              </a:spcBef>
              <a:spcAft>
                <a:spcPct val="0"/>
              </a:spcAft>
              <a:buFontTx/>
              <a:buChar char="•"/>
            </a:pPr>
            <a:r>
              <a:rPr lang="tt-RU" sz="1200" dirty="0">
                <a:latin typeface="Calibri" pitchFamily="34" charset="0"/>
                <a:ea typeface="Calibri" pitchFamily="34" charset="0"/>
                <a:cs typeface="Times New Roman" pitchFamily="18" charset="0"/>
              </a:rPr>
              <a:t>1985 елда мөдир итеп Багауова Баһиҗә Сәрвәретдин кызы билгеләнә.</a:t>
            </a:r>
            <a:endParaRPr lang="ru-RU" sz="1200" dirty="0">
              <a:latin typeface="Arial" pitchFamily="34" charset="0"/>
              <a:cs typeface="Arial" pitchFamily="34" charset="0"/>
            </a:endParaRPr>
          </a:p>
          <a:p>
            <a:pPr eaLnBrk="0" fontAlgn="base" hangingPunct="0">
              <a:spcBef>
                <a:spcPct val="0"/>
              </a:spcBef>
              <a:spcAft>
                <a:spcPct val="0"/>
              </a:spcAft>
              <a:buFontTx/>
              <a:buChar char="•"/>
            </a:pPr>
            <a:r>
              <a:rPr lang="tt-RU" sz="1200" dirty="0">
                <a:latin typeface="Calibri" pitchFamily="34" charset="0"/>
                <a:ea typeface="Calibri" pitchFamily="34" charset="0"/>
                <a:cs typeface="Times New Roman" pitchFamily="18" charset="0"/>
              </a:rPr>
              <a:t>Ясле ягы бүлмәләре төзелеп бетеп, бакча ике группалы була.Погреб, склад,төзелә, таш кательный,прачечный төзелә,ике зур котел куеп кара күмер ягып җылытыла башлый.</a:t>
            </a:r>
            <a:endParaRPr lang="ru-RU" sz="1200" dirty="0">
              <a:latin typeface="Arial" pitchFamily="34" charset="0"/>
              <a:cs typeface="Arial" pitchFamily="34" charset="0"/>
            </a:endParaRPr>
          </a:p>
          <a:p>
            <a:pPr eaLnBrk="0" fontAlgn="base" hangingPunct="0">
              <a:spcBef>
                <a:spcPct val="0"/>
              </a:spcBef>
              <a:spcAft>
                <a:spcPct val="0"/>
              </a:spcAft>
              <a:buFontTx/>
              <a:buChar char="•"/>
            </a:pPr>
            <a:r>
              <a:rPr lang="tt-RU" sz="1200" dirty="0">
                <a:latin typeface="Calibri" pitchFamily="34" charset="0"/>
                <a:ea typeface="Calibri" pitchFamily="34" charset="0"/>
                <a:cs typeface="Times New Roman" pitchFamily="18" charset="0"/>
              </a:rPr>
              <a:t>1992 елда мөдир итеп Шаяхмәтова Резеда Харис кызы билгеләнә.</a:t>
            </a:r>
            <a:endParaRPr lang="ru-RU" sz="1200" dirty="0">
              <a:latin typeface="Arial" pitchFamily="34" charset="0"/>
              <a:cs typeface="Arial" pitchFamily="34" charset="0"/>
            </a:endParaRPr>
          </a:p>
          <a:p>
            <a:pPr eaLnBrk="0" fontAlgn="base" hangingPunct="0">
              <a:spcBef>
                <a:spcPct val="0"/>
              </a:spcBef>
              <a:spcAft>
                <a:spcPct val="0"/>
              </a:spcAft>
              <a:buFontTx/>
              <a:buChar char="•"/>
            </a:pPr>
            <a:r>
              <a:rPr lang="tt-RU" sz="1200" dirty="0">
                <a:latin typeface="Calibri" pitchFamily="34" charset="0"/>
                <a:ea typeface="Calibri" pitchFamily="34" charset="0"/>
                <a:cs typeface="Times New Roman" pitchFamily="18" charset="0"/>
              </a:rPr>
              <a:t>Бакча газ ягулыгына кучерелә.</a:t>
            </a:r>
          </a:p>
          <a:p>
            <a:pPr eaLnBrk="0" fontAlgn="base" hangingPunct="0">
              <a:spcBef>
                <a:spcPct val="0"/>
              </a:spcBef>
              <a:spcAft>
                <a:spcPct val="0"/>
              </a:spcAft>
              <a:buFontTx/>
              <a:buChar char="•"/>
            </a:pPr>
            <a:r>
              <a:rPr lang="tt-RU" sz="1200" dirty="0">
                <a:latin typeface="Calibri" pitchFamily="34" charset="0"/>
                <a:cs typeface="Times New Roman" pitchFamily="18" charset="0"/>
              </a:rPr>
              <a:t>Үзгәртеп кору елларында  балалар кимү сабәпле бер группа кала,эшчеләр саны кыскартыла.</a:t>
            </a:r>
            <a:endParaRPr lang="ru-RU" sz="1200" dirty="0">
              <a:latin typeface="Arial" pitchFamily="34" charset="0"/>
              <a:cs typeface="Arial" pitchFamily="34" charset="0"/>
            </a:endParaRPr>
          </a:p>
          <a:p>
            <a:pPr eaLnBrk="0" fontAlgn="base" hangingPunct="0">
              <a:spcBef>
                <a:spcPct val="0"/>
              </a:spcBef>
              <a:spcAft>
                <a:spcPct val="0"/>
              </a:spcAft>
              <a:buFontTx/>
              <a:buChar char="•"/>
            </a:pPr>
            <a:r>
              <a:rPr lang="tt-RU" sz="1200" dirty="0">
                <a:latin typeface="Calibri" pitchFamily="34" charset="0"/>
                <a:ea typeface="Calibri" pitchFamily="34" charset="0"/>
                <a:cs typeface="Times New Roman" pitchFamily="18" charset="0"/>
              </a:rPr>
              <a:t>1998 елда тәрбиче булып  Фархетдинова Резеда Хаертдин кызы әшкә килә.Ул белемле,методик яктан оста,тырыш,ягымлы кеше буларак балаларның күңеленә кереп кала.</a:t>
            </a:r>
            <a:endParaRPr lang="ru-RU" sz="1200" dirty="0">
              <a:latin typeface="Arial" pitchFamily="34" charset="0"/>
              <a:cs typeface="Arial" pitchFamily="34" charset="0"/>
            </a:endParaRPr>
          </a:p>
          <a:p>
            <a:pPr eaLnBrk="0" fontAlgn="base" hangingPunct="0">
              <a:spcBef>
                <a:spcPct val="0"/>
              </a:spcBef>
              <a:spcAft>
                <a:spcPct val="0"/>
              </a:spcAft>
              <a:buFontTx/>
              <a:buChar char="•"/>
            </a:pPr>
            <a:r>
              <a:rPr lang="tt-RU" sz="1200" dirty="0">
                <a:latin typeface="Calibri" pitchFamily="34" charset="0"/>
                <a:ea typeface="Calibri" pitchFamily="34" charset="0"/>
                <a:cs typeface="Times New Roman" pitchFamily="18" charset="0"/>
              </a:rPr>
              <a:t>22.11.2000елда Иске Вәрәш авылы мәктәпкәчә белем бирү учреждениясе,тәрбия эше алып баруга беренче лицензиясен ала(учет  сериясе  ПМР № 144).</a:t>
            </a:r>
            <a:endParaRPr lang="ru-RU" sz="1200" dirty="0">
              <a:latin typeface="Arial" pitchFamily="34" charset="0"/>
              <a:cs typeface="Arial" pitchFamily="34" charset="0"/>
            </a:endParaRPr>
          </a:p>
          <a:p>
            <a:pPr eaLnBrk="0" fontAlgn="base" hangingPunct="0">
              <a:spcBef>
                <a:spcPct val="0"/>
              </a:spcBef>
              <a:spcAft>
                <a:spcPct val="0"/>
              </a:spcAft>
              <a:buFontTx/>
              <a:buChar char="•"/>
            </a:pPr>
            <a:r>
              <a:rPr lang="tt-RU" sz="1200" dirty="0">
                <a:latin typeface="Calibri" pitchFamily="34" charset="0"/>
                <a:ea typeface="Calibri" pitchFamily="34" charset="0"/>
                <a:cs typeface="Times New Roman" pitchFamily="18" charset="0"/>
              </a:rPr>
              <a:t>4.06.2002 елда  Устав кабул ителә.</a:t>
            </a:r>
            <a:endParaRPr lang="ru-RU" sz="1200" dirty="0">
              <a:latin typeface="Arial" pitchFamily="34" charset="0"/>
              <a:cs typeface="Arial" pitchFamily="34" charset="0"/>
            </a:endParaRPr>
          </a:p>
          <a:p>
            <a:pPr eaLnBrk="0" fontAlgn="base" hangingPunct="0">
              <a:spcBef>
                <a:spcPct val="0"/>
              </a:spcBef>
              <a:spcAft>
                <a:spcPct val="0"/>
              </a:spcAft>
              <a:buFontTx/>
              <a:buChar char="•"/>
            </a:pPr>
            <a:r>
              <a:rPr lang="tt-RU" sz="1200" dirty="0">
                <a:latin typeface="Calibri" pitchFamily="34" charset="0"/>
                <a:ea typeface="Calibri" pitchFamily="34" charset="0"/>
                <a:cs typeface="Times New Roman" pitchFamily="18" charset="0"/>
              </a:rPr>
              <a:t>2006  елда , Иске Вәрәш авылы коммуналь  мәктәпкәчә белем бирү учреждениясе кабаттан  лицензия ала,аттестация  һәм  аккредитация үтә</a:t>
            </a:r>
            <a:endParaRPr lang="en-US" sz="1200" dirty="0">
              <a:latin typeface="Calibri" pitchFamily="34" charset="0"/>
              <a:ea typeface="Calibri" pitchFamily="34" charset="0"/>
              <a:cs typeface="Times New Roman" pitchFamily="18" charset="0"/>
            </a:endParaRPr>
          </a:p>
          <a:p>
            <a:pPr eaLnBrk="0" fontAlgn="base" hangingPunct="0">
              <a:spcBef>
                <a:spcPct val="0"/>
              </a:spcBef>
              <a:spcAft>
                <a:spcPct val="0"/>
              </a:spcAft>
              <a:buFontTx/>
              <a:buChar char="•"/>
            </a:pPr>
            <a:r>
              <a:rPr lang="en-US" sz="1200" dirty="0">
                <a:latin typeface="Calibri" pitchFamily="34" charset="0"/>
                <a:ea typeface="Calibri" pitchFamily="34" charset="0"/>
                <a:cs typeface="Times New Roman" pitchFamily="18" charset="0"/>
              </a:rPr>
              <a:t>2008 </a:t>
            </a:r>
            <a:r>
              <a:rPr lang="tt-RU" sz="1200" dirty="0">
                <a:latin typeface="Calibri" pitchFamily="34" charset="0"/>
                <a:ea typeface="Calibri" pitchFamily="34" charset="0"/>
                <a:cs typeface="Times New Roman" pitchFamily="18" charset="0"/>
              </a:rPr>
              <a:t>елда оптимизация кысаларында,яңа ремонтланган клуб бинасына күчерелә.</a:t>
            </a:r>
            <a:endParaRPr lang="ru-RU" sz="1200" dirty="0">
              <a:latin typeface="Arial" pitchFamily="34" charset="0"/>
              <a:cs typeface="Arial" pitchFamily="34" charset="0"/>
            </a:endParaRPr>
          </a:p>
          <a:p>
            <a:pPr eaLnBrk="0" fontAlgn="base" hangingPunct="0">
              <a:spcBef>
                <a:spcPct val="0"/>
              </a:spcBef>
              <a:spcAft>
                <a:spcPct val="0"/>
              </a:spcAft>
              <a:buFontTx/>
              <a:buChar char="•"/>
            </a:pPr>
            <a:r>
              <a:rPr lang="tt-RU" sz="1200" dirty="0">
                <a:latin typeface="Calibri" pitchFamily="34" charset="0"/>
                <a:ea typeface="Calibri" pitchFamily="34" charset="0"/>
                <a:cs typeface="Times New Roman" pitchFamily="18" charset="0"/>
              </a:rPr>
              <a:t>2015 елда яңа  Устав кабул ителә.</a:t>
            </a:r>
            <a:endParaRPr lang="ru-RU" sz="1200" dirty="0">
              <a:latin typeface="Arial" pitchFamily="34" charset="0"/>
              <a:cs typeface="Arial" pitchFamily="34" charset="0"/>
            </a:endParaRPr>
          </a:p>
          <a:p>
            <a:pPr eaLnBrk="0" fontAlgn="base" hangingPunct="0">
              <a:spcBef>
                <a:spcPct val="0"/>
              </a:spcBef>
              <a:spcAft>
                <a:spcPct val="0"/>
              </a:spcAft>
              <a:buFontTx/>
              <a:buChar char="•"/>
            </a:pPr>
            <a:r>
              <a:rPr lang="tt-RU" sz="1200" dirty="0">
                <a:latin typeface="Calibri" pitchFamily="34" charset="0"/>
                <a:ea typeface="Calibri" pitchFamily="34" charset="0"/>
                <a:cs typeface="Times New Roman" pitchFamily="18" charset="0"/>
              </a:rPr>
              <a:t>10.10.2016 елда, учре</a:t>
            </a:r>
            <a:r>
              <a:rPr lang="ru-RU" sz="1200" dirty="0">
                <a:latin typeface="Calibri" pitchFamily="34" charset="0"/>
                <a:ea typeface="Calibri" pitchFamily="34" charset="0"/>
                <a:cs typeface="Times New Roman" pitchFamily="18" charset="0"/>
              </a:rPr>
              <a:t>ж</a:t>
            </a:r>
            <a:r>
              <a:rPr lang="tt-RU" sz="1200" dirty="0">
                <a:latin typeface="Calibri" pitchFamily="34" charset="0"/>
                <a:ea typeface="Calibri" pitchFamily="34" charset="0"/>
                <a:cs typeface="Times New Roman" pitchFamily="18" charset="0"/>
              </a:rPr>
              <a:t>дение,  тәрбия эше алып баруга,</a:t>
            </a:r>
            <a:r>
              <a:rPr lang="en-US" sz="1200" dirty="0">
                <a:latin typeface="Calibri" pitchFamily="34" charset="0"/>
                <a:ea typeface="Calibri" pitchFamily="34" charset="0"/>
                <a:cs typeface="Times New Roman" pitchFamily="18" charset="0"/>
              </a:rPr>
              <a:t> </a:t>
            </a:r>
            <a:r>
              <a:rPr lang="tt-RU" sz="1200" dirty="0">
                <a:latin typeface="Calibri" pitchFamily="34" charset="0"/>
                <a:ea typeface="Calibri" pitchFamily="34" charset="0"/>
                <a:cs typeface="Times New Roman" pitchFamily="18" charset="0"/>
              </a:rPr>
              <a:t>сроксыз яна лицензия ала.</a:t>
            </a:r>
            <a:endParaRPr lang="ru-RU" sz="1200" dirty="0">
              <a:latin typeface="Arial" pitchFamily="34" charset="0"/>
              <a:cs typeface="Arial" pitchFamily="34" charset="0"/>
            </a:endParaRPr>
          </a:p>
          <a:p>
            <a:pPr eaLnBrk="0" fontAlgn="base" hangingPunct="0">
              <a:spcBef>
                <a:spcPct val="0"/>
              </a:spcBef>
              <a:spcAft>
                <a:spcPct val="0"/>
              </a:spcAft>
              <a:buFontTx/>
              <a:buChar char="•"/>
            </a:pPr>
            <a:r>
              <a:rPr lang="tt-RU" sz="1200" dirty="0">
                <a:latin typeface="Calibri" pitchFamily="34" charset="0"/>
                <a:ea typeface="Calibri" pitchFamily="34" charset="0"/>
                <a:cs typeface="Times New Roman" pitchFamily="18" charset="0"/>
              </a:rPr>
              <a:t>2019 елда Татарстан Республикасы Мөслим муниципаль районы муниципаль бюджет мәктәпкәчә белем бирү учреждениесе Иске Вәрәш авылы «Былбыл» балалар бакчасы яна  яңа Устав кабул итә.</a:t>
            </a:r>
            <a:endParaRPr lang="tt-RU" sz="1200" dirty="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Админ\Desktop\s1200.jpg"/>
          <p:cNvPicPr>
            <a:picLocks noChangeAspect="1" noChangeArrowheads="1"/>
          </p:cNvPicPr>
          <p:nvPr/>
        </p:nvPicPr>
        <p:blipFill>
          <a:blip r:embed="rId2" cstate="print"/>
          <a:srcRect/>
          <a:stretch>
            <a:fillRect/>
          </a:stretch>
        </p:blipFill>
        <p:spPr bwMode="auto">
          <a:xfrm>
            <a:off x="0" y="0"/>
            <a:ext cx="7689855" cy="10440988"/>
          </a:xfrm>
          <a:prstGeom prst="rect">
            <a:avLst/>
          </a:prstGeom>
          <a:noFill/>
        </p:spPr>
      </p:pic>
      <p:sp>
        <p:nvSpPr>
          <p:cNvPr id="19459" name="Rectangle 3"/>
          <p:cNvSpPr>
            <a:spLocks noChangeArrowheads="1"/>
          </p:cNvSpPr>
          <p:nvPr/>
        </p:nvSpPr>
        <p:spPr bwMode="auto">
          <a:xfrm>
            <a:off x="843122" y="1255897"/>
            <a:ext cx="6033804" cy="3674083"/>
          </a:xfrm>
          <a:prstGeom prst="rect">
            <a:avLst/>
          </a:prstGeom>
          <a:noFill/>
          <a:ln w="9525">
            <a:noFill/>
            <a:miter lim="800000"/>
            <a:headEnd/>
            <a:tailEnd/>
          </a:ln>
          <a:effectLst/>
        </p:spPr>
        <p:txBody>
          <a:bodyPr vert="horz" wrap="square" lIns="102870" tIns="51435" rIns="102870" bIns="51435" numCol="1" anchor="ctr" anchorCtr="0" compatLnSpc="1">
            <a:prstTxWarp prst="textNoShape">
              <a:avLst/>
            </a:prstTxWarp>
            <a:spAutoFit/>
          </a:bodyPr>
          <a:lstStyle/>
          <a:p>
            <a:pPr algn="just" fontAlgn="base">
              <a:spcBef>
                <a:spcPct val="0"/>
              </a:spcBef>
              <a:spcAft>
                <a:spcPct val="0"/>
              </a:spcAft>
            </a:pPr>
            <a:r>
              <a:rPr lang="en-US" sz="1600" b="1" dirty="0">
                <a:solidFill>
                  <a:srgbClr val="000000"/>
                </a:solidFill>
                <a:latin typeface="Arial" pitchFamily="34" charset="0"/>
                <a:ea typeface="Times New Roman" pitchFamily="18" charset="0"/>
                <a:cs typeface="Arial" pitchFamily="34" charset="0"/>
              </a:rPr>
              <a:t>                </a:t>
            </a:r>
            <a:r>
              <a:rPr lang="tt-RU" sz="1600" b="1" dirty="0" smtClean="0">
                <a:solidFill>
                  <a:srgbClr val="000000"/>
                </a:solidFill>
                <a:latin typeface="Ariston" pitchFamily="66" charset="0"/>
                <a:ea typeface="Times New Roman" pitchFamily="18" charset="0"/>
                <a:cs typeface="Arial" pitchFamily="34" charset="0"/>
              </a:rPr>
              <a:t>Үткәнен  белмәгәннен  </a:t>
            </a:r>
            <a:r>
              <a:rPr lang="tt-RU" sz="1600" b="1" dirty="0">
                <a:solidFill>
                  <a:srgbClr val="000000"/>
                </a:solidFill>
                <a:latin typeface="Ariston" pitchFamily="66" charset="0"/>
                <a:ea typeface="Times New Roman" pitchFamily="18" charset="0"/>
                <a:cs typeface="Arial" pitchFamily="34" charset="0"/>
              </a:rPr>
              <a:t>киләчәге </a:t>
            </a:r>
            <a:r>
              <a:rPr lang="tt-RU" sz="1600" b="1" dirty="0" smtClean="0">
                <a:solidFill>
                  <a:srgbClr val="000000"/>
                </a:solidFill>
                <a:latin typeface="Ariston" pitchFamily="66" charset="0"/>
                <a:ea typeface="Times New Roman" pitchFamily="18" charset="0"/>
                <a:cs typeface="Arial" pitchFamily="34" charset="0"/>
              </a:rPr>
              <a:t> юк</a:t>
            </a:r>
            <a:r>
              <a:rPr lang="tt-RU" sz="1600" b="1" dirty="0">
                <a:solidFill>
                  <a:srgbClr val="000000"/>
                </a:solidFill>
                <a:latin typeface="Ariston" pitchFamily="66" charset="0"/>
                <a:ea typeface="Times New Roman" pitchFamily="18" charset="0"/>
                <a:cs typeface="Arial" pitchFamily="34" charset="0"/>
              </a:rPr>
              <a:t>.</a:t>
            </a:r>
          </a:p>
          <a:p>
            <a:pPr lvl="0" algn="just" fontAlgn="base">
              <a:spcBef>
                <a:spcPct val="0"/>
              </a:spcBef>
              <a:spcAft>
                <a:spcPct val="0"/>
              </a:spcAft>
            </a:pPr>
            <a:r>
              <a:rPr lang="tt-RU" sz="1200" dirty="0">
                <a:solidFill>
                  <a:srgbClr val="000000"/>
                </a:solidFill>
                <a:latin typeface="Calibri" pitchFamily="34" charset="0"/>
                <a:ea typeface="Times New Roman" pitchFamily="18" charset="0"/>
                <a:cs typeface="Arial" pitchFamily="34" charset="0"/>
              </a:rPr>
              <a:t>Үткәнен белмәгәннең киләчәге юк-дигән татар мәкале бар.  Безнең дә кечкенә генә бакчабызның  үз тарихы, үз эзе бар.</a:t>
            </a:r>
            <a:endParaRPr lang="ru-RU" sz="1200" dirty="0">
              <a:latin typeface="Calibri" pitchFamily="34" charset="0"/>
              <a:ea typeface="Times New Roman" pitchFamily="18" charset="0"/>
              <a:cs typeface="Arial" pitchFamily="34" charset="0"/>
            </a:endParaRPr>
          </a:p>
          <a:p>
            <a:pPr algn="just" eaLnBrk="0" fontAlgn="base" hangingPunct="0">
              <a:spcBef>
                <a:spcPct val="0"/>
              </a:spcBef>
              <a:spcAft>
                <a:spcPct val="0"/>
              </a:spcAft>
            </a:pPr>
            <a:r>
              <a:rPr lang="tt-RU" sz="1200" dirty="0">
                <a:solidFill>
                  <a:srgbClr val="000000"/>
                </a:solidFill>
                <a:latin typeface="Calibri" pitchFamily="34" charset="0"/>
                <a:ea typeface="Times New Roman" pitchFamily="18" charset="0"/>
                <a:cs typeface="Arial" pitchFamily="34" charset="0"/>
              </a:rPr>
              <a:t>Рәсми мәгълүматтә сакланмаса да, авылыбызның өлкән кешеләре сугышка тикле үк авылыбызда балалар мәйданчыгына йөргәннәрен хәтерли. Анда балаларны җыеп уйнатып, ашатып, шул утырып ашаган скамейкалары өстендә (кайберләре кояштан качып аның астына ятып)  көндезге йокыларын йоклатып,  кайтара торган булганнар.</a:t>
            </a:r>
            <a:endParaRPr lang="ru-RU" sz="1200" dirty="0">
              <a:latin typeface="Calibri" pitchFamily="34" charset="0"/>
              <a:ea typeface="Times New Roman" pitchFamily="18" charset="0"/>
              <a:cs typeface="Arial" pitchFamily="34" charset="0"/>
            </a:endParaRPr>
          </a:p>
          <a:p>
            <a:pPr algn="just" eaLnBrk="0" fontAlgn="base" hangingPunct="0">
              <a:spcBef>
                <a:spcPct val="0"/>
              </a:spcBef>
              <a:spcAft>
                <a:spcPct val="0"/>
              </a:spcAft>
            </a:pPr>
            <a:r>
              <a:rPr lang="en-US" sz="1200" dirty="0">
                <a:solidFill>
                  <a:srgbClr val="000000"/>
                </a:solidFill>
                <a:latin typeface="Calibri" pitchFamily="34" charset="0"/>
                <a:ea typeface="Times New Roman" pitchFamily="18" charset="0"/>
                <a:cs typeface="Arial" pitchFamily="34" charset="0"/>
              </a:rPr>
              <a:t>    </a:t>
            </a:r>
            <a:r>
              <a:rPr lang="tt-RU" sz="1200" dirty="0">
                <a:solidFill>
                  <a:srgbClr val="000000"/>
                </a:solidFill>
                <a:latin typeface="Calibri" pitchFamily="34" charset="0"/>
                <a:ea typeface="Times New Roman" pitchFamily="18" charset="0"/>
                <a:cs typeface="Arial" pitchFamily="34" charset="0"/>
              </a:rPr>
              <a:t>1980 елларда шактый авылларда колхоз балалар бакчалары ачыла . Киров исемендәге колхоз бригадасы булган  Иске Вәрәш авылыда да балалар бакчасы ачу мәсьәләсе туа.</a:t>
            </a:r>
            <a:endParaRPr lang="ru-RU" sz="1200" dirty="0">
              <a:latin typeface="Calibri" pitchFamily="34" charset="0"/>
              <a:ea typeface="Times New Roman" pitchFamily="18" charset="0"/>
              <a:cs typeface="Arial" pitchFamily="34" charset="0"/>
            </a:endParaRPr>
          </a:p>
          <a:p>
            <a:pPr algn="just" eaLnBrk="0" fontAlgn="base" hangingPunct="0">
              <a:spcBef>
                <a:spcPct val="0"/>
              </a:spcBef>
              <a:spcAft>
                <a:spcPct val="0"/>
              </a:spcAft>
            </a:pPr>
            <a:r>
              <a:rPr lang="en-US" sz="1200" dirty="0">
                <a:solidFill>
                  <a:srgbClr val="000000"/>
                </a:solidFill>
                <a:latin typeface="Calibri" pitchFamily="34" charset="0"/>
                <a:ea typeface="Times New Roman" pitchFamily="18" charset="0"/>
                <a:cs typeface="Arial" pitchFamily="34" charset="0"/>
              </a:rPr>
              <a:t> </a:t>
            </a:r>
            <a:r>
              <a:rPr lang="tt-RU" sz="1200" dirty="0">
                <a:solidFill>
                  <a:srgbClr val="000000"/>
                </a:solidFill>
                <a:latin typeface="Calibri" pitchFamily="34" charset="0"/>
                <a:ea typeface="Times New Roman" pitchFamily="18" charset="0"/>
                <a:cs typeface="Arial" pitchFamily="34" charset="0"/>
              </a:rPr>
              <a:t>Балалар бакчасын ачу  өчен башлангыч мәктәпнең агач бинасыннан ике класс бүлмәсе бирелә. Беренче мөдир итеп Камалова Мөссәллимә Сәлах кызы  билгеләнә. Балаларны җыеп, бакчаны эшләтерлек итәр өчен аңа шактый көч куярга туры килә. Хәтта, Минзәләдән алып кайткан тимер кроватьләр өчен, сезнең бакча өчен билгеләнмәгән дип, суд юлында акланырга да. Беренче тәрбияче итеп эшкә Сәрварова Резеда Мәннән кызы алына. 1983 елның  6 августында бакча җиһазландырылып, беренче сабыйларга ишекләрен ача. Ул вакытларда авылга  газ кермәгән, газ  балоннары  ярдәмендә ашарга пешерелә. Бүлмәләр мичләргә утын ягып җылытыла. Ел саен  кышны чыгарлык утын әзерләнә.</a:t>
            </a:r>
            <a:endParaRPr lang="ru-RU" sz="1200" dirty="0">
              <a:latin typeface="Calibri" pitchFamily="34" charset="0"/>
              <a:ea typeface="Times New Roman" pitchFamily="18" charset="0"/>
              <a:cs typeface="Arial" pitchFamily="34" charset="0"/>
            </a:endParaRPr>
          </a:p>
          <a:p>
            <a:pPr algn="just" eaLnBrk="0" fontAlgn="base" hangingPunct="0">
              <a:spcBef>
                <a:spcPct val="0"/>
              </a:spcBef>
              <a:spcAft>
                <a:spcPct val="0"/>
              </a:spcAft>
            </a:pPr>
            <a:r>
              <a:rPr lang="en-US" sz="1200" dirty="0">
                <a:solidFill>
                  <a:srgbClr val="000000"/>
                </a:solidFill>
                <a:latin typeface="Calibri" pitchFamily="34" charset="0"/>
                <a:ea typeface="Times New Roman" pitchFamily="18" charset="0"/>
                <a:cs typeface="Arial" pitchFamily="34" charset="0"/>
              </a:rPr>
              <a:t>      </a:t>
            </a:r>
            <a:r>
              <a:rPr lang="tt-RU" sz="1200" dirty="0">
                <a:solidFill>
                  <a:srgbClr val="000000"/>
                </a:solidFill>
                <a:latin typeface="Calibri" pitchFamily="34" charset="0"/>
                <a:ea typeface="Times New Roman" pitchFamily="18" charset="0"/>
                <a:cs typeface="Arial" pitchFamily="34" charset="0"/>
              </a:rPr>
              <a:t>Ел артыннар ел уза, балалар бакчасы үз тәртипләре белән, эшләуне дәвам итә.</a:t>
            </a:r>
            <a:endParaRPr lang="tt-RU" sz="1200" dirty="0">
              <a:latin typeface="Calibri" pitchFamily="34" charset="0"/>
              <a:cs typeface="Arial" pitchFamily="34" charset="0"/>
            </a:endParaRPr>
          </a:p>
        </p:txBody>
      </p:sp>
      <p:pic>
        <p:nvPicPr>
          <p:cNvPr id="19462" name="Picture 6" descr="C:\Users\Админ\Desktop\ajnjbcnjhbb\09090g.png"/>
          <p:cNvPicPr>
            <a:picLocks noChangeAspect="1" noChangeArrowheads="1"/>
          </p:cNvPicPr>
          <p:nvPr/>
        </p:nvPicPr>
        <p:blipFill>
          <a:blip r:embed="rId3" cstate="print">
            <a:lum bright="30000"/>
          </a:blip>
          <a:srcRect/>
          <a:stretch>
            <a:fillRect/>
          </a:stretch>
        </p:blipFill>
        <p:spPr bwMode="auto">
          <a:xfrm>
            <a:off x="604945" y="5467159"/>
            <a:ext cx="6271981" cy="3206644"/>
          </a:xfrm>
          <a:prstGeom prst="wedgeRoundRectCallou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463" name="Rectangle 7"/>
          <p:cNvSpPr>
            <a:spLocks noChangeArrowheads="1"/>
          </p:cNvSpPr>
          <p:nvPr/>
        </p:nvSpPr>
        <p:spPr bwMode="auto">
          <a:xfrm rot="10800000" flipV="1">
            <a:off x="843122" y="8235681"/>
            <a:ext cx="6003612" cy="534762"/>
          </a:xfrm>
          <a:prstGeom prst="rect">
            <a:avLst/>
          </a:prstGeom>
          <a:noFill/>
          <a:ln w="9525">
            <a:noFill/>
            <a:miter lim="800000"/>
            <a:headEnd/>
            <a:tailEnd/>
          </a:ln>
          <a:effectLst/>
        </p:spPr>
        <p:txBody>
          <a:bodyPr vert="horz" wrap="square" lIns="102870" tIns="51435" rIns="102870" bIns="51435" numCol="1" anchor="ctr" anchorCtr="0" compatLnSpc="1">
            <a:prstTxWarp prst="textNoShape">
              <a:avLst/>
            </a:prstTxWarp>
            <a:spAutoFit/>
          </a:bodyPr>
          <a:lstStyle/>
          <a:p>
            <a:pPr fontAlgn="base">
              <a:spcBef>
                <a:spcPct val="0"/>
              </a:spcBef>
              <a:spcAft>
                <a:spcPct val="0"/>
              </a:spcAft>
            </a:pPr>
            <a:r>
              <a:rPr lang="tt-RU" sz="1400" b="1" dirty="0">
                <a:solidFill>
                  <a:srgbClr val="000000"/>
                </a:solidFill>
                <a:latin typeface="Arial" pitchFamily="34" charset="0"/>
                <a:ea typeface="Times New Roman" pitchFamily="18" charset="0"/>
                <a:cs typeface="Arial" pitchFamily="34" charset="0"/>
              </a:rPr>
              <a:t>1983 ел. Көз. Балалар бакчасына беренче елда җыелган балалар.</a:t>
            </a:r>
            <a:endParaRPr lang="tt-RU" sz="1400" b="1" dirty="0">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Админ\Desktop\1579526941_61-114.jpg"/>
          <p:cNvPicPr>
            <a:picLocks noChangeAspect="1" noChangeArrowheads="1"/>
          </p:cNvPicPr>
          <p:nvPr/>
        </p:nvPicPr>
        <p:blipFill>
          <a:blip r:embed="rId2" cstate="print"/>
          <a:srcRect/>
          <a:stretch>
            <a:fillRect/>
          </a:stretch>
        </p:blipFill>
        <p:spPr bwMode="auto">
          <a:xfrm>
            <a:off x="0" y="0"/>
            <a:ext cx="7561263" cy="11632622"/>
          </a:xfrm>
          <a:prstGeom prst="rect">
            <a:avLst/>
          </a:prstGeom>
          <a:noFill/>
        </p:spPr>
      </p:pic>
      <p:pic>
        <p:nvPicPr>
          <p:cNvPr id="28675" name="Picture 3" descr="C:\Users\Админ\Desktop\ajnjbcnjhbb\IMG_20201107_111406_1.jpg"/>
          <p:cNvPicPr>
            <a:picLocks noChangeAspect="1" noChangeArrowheads="1"/>
          </p:cNvPicPr>
          <p:nvPr/>
        </p:nvPicPr>
        <p:blipFill>
          <a:blip r:embed="rId3" cstate="print"/>
          <a:srcRect/>
          <a:stretch>
            <a:fillRect/>
          </a:stretch>
        </p:blipFill>
        <p:spPr bwMode="auto">
          <a:xfrm>
            <a:off x="5209691" y="204974"/>
            <a:ext cx="1746627" cy="2055541"/>
          </a:xfrm>
          <a:prstGeom prst="roundRect">
            <a:avLst/>
          </a:prstGeom>
          <a:solidFill>
            <a:srgbClr val="FFFFFF">
              <a:shade val="85000"/>
            </a:srgbClr>
          </a:solidFill>
          <a:ln w="88900" cap="sq">
            <a:solidFill>
              <a:schemeClr val="accent6">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289" name="Rectangle 1"/>
          <p:cNvSpPr>
            <a:spLocks noChangeArrowheads="1"/>
          </p:cNvSpPr>
          <p:nvPr/>
        </p:nvSpPr>
        <p:spPr bwMode="auto">
          <a:xfrm>
            <a:off x="1160690" y="2245802"/>
            <a:ext cx="5636843" cy="8539790"/>
          </a:xfrm>
          <a:prstGeom prst="rect">
            <a:avLst/>
          </a:prstGeom>
          <a:noFill/>
          <a:ln w="9525">
            <a:noFill/>
            <a:miter lim="800000"/>
            <a:headEnd/>
            <a:tailEnd/>
          </a:ln>
          <a:effectLst/>
        </p:spPr>
        <p:txBody>
          <a:bodyPr vert="horz" wrap="square" lIns="102870" tIns="51435" rIns="102870" bIns="51435" numCol="1" anchor="ctr" anchorCtr="0" compatLnSpc="1">
            <a:prstTxWarp prst="textNoShape">
              <a:avLst/>
            </a:prstTxWarp>
            <a:spAutoFit/>
          </a:bodyPr>
          <a:lstStyle/>
          <a:p>
            <a:pPr algn="just" fontAlgn="base">
              <a:spcBef>
                <a:spcPct val="0"/>
              </a:spcBef>
              <a:spcAft>
                <a:spcPct val="0"/>
              </a:spcAft>
              <a:tabLst>
                <a:tab pos="1321594" algn="l"/>
              </a:tabLst>
            </a:pPr>
            <a:r>
              <a:rPr lang="tt-RU" sz="1100" dirty="0">
                <a:latin typeface="Times New Roman" pitchFamily="18" charset="0"/>
                <a:cs typeface="Times New Roman" pitchFamily="18" charset="0"/>
              </a:rPr>
              <a:t>Мин Иске Вәрәш авылында детсадта Камалова Мөсәллимә ападан соң, 1985 елда эшли башладым. Балалар бик күп иде (35). Ясле группасын ачуны тизләтергә туры килде. Бүлмәләр икәү бар, ләкин җылылык юк, идәннәрен кемнәрдер сүтеп алганнар. Ул вакытта детсадка колхозда эшләгәннәрнең генә балаларын алалар иде. Детсадны Киров исемендәге колхоз питание белән тәэмин итә һәм шул ук вакытта авыл магазины да колхоз карамагында иде (чөнки магазинны, клубны 1973 елда колхоз салдырды). Мин ясле ягын ачу өчен кадрлар тупладым .Ул вакытта детсад ягында тәрбиче Сарварова Резеда,няня Хайдарова Асия,повар Валиева Роза эшлиләр иде.Ясле ягына тәрбияче итеп Латипова Рәмилә алынды (соңрак ул повар булып күчте, һәм пенсиягә чыкканчы эшләде), няня итеп Хафизова Фәридә алынды. Завхоз Нуриева Галия, дворник Набиева Фиалка, посудомойка Хафизова Ләлә, Галиева Зөһрәләр эшләде. Ясле ягының базын казып, җылыту өчен морҗа чыгарырга кирәк булды (утын белән ягыла иде). Бер елдан артык шулай җәфаланып яшәгәндә мәрхүм райком секретаре Гариф Хафизович электрга көйләтте. Ул вакытта торба табу бик тә кыен иде, ул мәрхүм миңа нык булышты, аңа рәхмәт. Электрик Вәлиев Рель</a:t>
            </a:r>
            <a:r>
              <a:rPr lang="en-US" sz="1100" dirty="0">
                <a:latin typeface="Times New Roman" pitchFamily="18" charset="0"/>
                <a:cs typeface="Times New Roman" pitchFamily="18" charset="0"/>
              </a:rPr>
              <a:t>е</a:t>
            </a:r>
            <a:r>
              <a:rPr lang="tt-RU" sz="1100" dirty="0">
                <a:latin typeface="Times New Roman" pitchFamily="18" charset="0"/>
                <a:cs typeface="Times New Roman" pitchFamily="18" charset="0"/>
              </a:rPr>
              <a:t>ф иде. Бу утны күп тота дип, күмергә көйләргә туры килде. Ул чорларда газ баллоннары кайта иде ашарга пешерү өчен – иң авыры питаниегә ризык табу булды. Сөтне фермадан алабыз, компотка алма бакчасына барып вак алма җыябыз, кем бакчасында балан кала, кышка җыябыз. Яшелчә саклау өчен погреб эшләттем. Мәрхүм тормыш иптәшем Шәяхмәтов Зәет тракторда, аңа иптәшкә Сәрвәров Мәхмүт урманнан имән  агачы кисеп ташыдылар, ә чокырын балаларның ата-аналары казып, калган эшләрне өмә итеп эшләдек. Әле ярый ферма якын. Анда барып, сорап та, урлап та ташыдык кастелянша Галия белән, чөнки материал табу авыр иде. Миңа ул чорда Шәмсетдинов Гайнемехәмәт, Мусин Лотфулла Ногманович, Максутов Камил абыйлар техника, материал белән булыштылар. Хәтта Мөслим басуында үскән кишер, чөгендерне трактор арбасы белән китерәләр иде. Без үзебез дә тик ятмадык. Иске элеваторны сүтеп,  келәт ясадык (хәзер дә исән), бакча булдырдык. Бәрәңге, кишер, чөгендер, хәтта үзебезнең эшчеләргә дә бәрәңге утыртырлык җирдән өлеш чыкты. Зав. РОНО Моряк Шайхрахманович иде. Ул елда районда 1нче урынны алдык. Күчмә кызыл байрак, бер мең сум акча белән бүләкләндек. Тора-бара колхоз безне аерды, без РОНОга калдык. Авыл Советы Вәрәшбашта. Иң авыры – шул авылга бару. Аның бухгалтериясеннән документлар продукциягә, инвентарь, постельный комплектларга һәм башкалар. Детсадка ат сатып алдык продукция ташу өчен. Яшелчә бакчасына эшкә йөрдек, еллык яшелчә ташыдык. Погреб тутырып, бочкаларда кәбестә, помидор тозладык. Ә бочкаларны Багауов Рәис абый бирде, Катмыш комплексы подвалыннан ташыдык. Ул вакытта шул яшелчә аркасында дуслар да, көнләшүчеләр дә күбәйде. Яшелчә күп сорап киләләр – бирәбез.</a:t>
            </a:r>
            <a:endParaRPr lang="ru-RU" sz="700" dirty="0">
              <a:latin typeface="Arial" pitchFamily="34" charset="0"/>
              <a:cs typeface="Arial" pitchFamily="34" charset="0"/>
            </a:endParaRPr>
          </a:p>
          <a:p>
            <a:pPr algn="just" eaLnBrk="0" fontAlgn="base" hangingPunct="0">
              <a:spcBef>
                <a:spcPct val="0"/>
              </a:spcBef>
              <a:spcAft>
                <a:spcPct val="0"/>
              </a:spcAft>
              <a:tabLst>
                <a:tab pos="1321594" algn="l"/>
              </a:tabLst>
            </a:pPr>
            <a:r>
              <a:rPr lang="tt-RU" sz="1100" dirty="0">
                <a:latin typeface="Times New Roman" pitchFamily="18" charset="0"/>
                <a:cs typeface="Times New Roman" pitchFamily="18" charset="0"/>
              </a:rPr>
              <a:t>Күмердән соң газга күчтек. Инде тынычлап эшли башладык, дип торганда детсад продукциясенә ике тапкыр кул сузучылар булды. Чит кешеләр түгел, үзебезнең арадагы эшчеләр. Беренчесендә прокурор үзебезгә түләттерде, чөнки йозак ватылмаган. Ул бәндәләр икесе дә вафат инде.</a:t>
            </a:r>
            <a:endParaRPr lang="ru-RU" sz="700" dirty="0">
              <a:latin typeface="Arial" pitchFamily="34" charset="0"/>
              <a:cs typeface="Arial" pitchFamily="34" charset="0"/>
            </a:endParaRPr>
          </a:p>
          <a:p>
            <a:pPr algn="just" eaLnBrk="0" fontAlgn="base" hangingPunct="0">
              <a:spcBef>
                <a:spcPct val="0"/>
              </a:spcBef>
              <a:spcAft>
                <a:spcPct val="0"/>
              </a:spcAft>
              <a:tabLst>
                <a:tab pos="1321594" algn="l"/>
              </a:tabLst>
            </a:pPr>
            <a:r>
              <a:rPr lang="tt-RU" sz="1100" dirty="0">
                <a:latin typeface="Times New Roman" pitchFamily="18" charset="0"/>
                <a:cs typeface="Times New Roman" pitchFamily="18" charset="0"/>
              </a:rPr>
              <a:t>Икенчесендә кичен продукция, песок, май, ярма һ.б. трактор белән алып кайттым, кухняга бушаттым. Ул гына түгел, ачлык бит районда. Нижнекамскидан томат пастасы, суган ише продукцияне үз акчама алып кайткан идем – алар да юк. Ул кешеләрне таптылар һәм йомдылар. Яңадан үзебезнең эшчеләр белән чиратлашып каравыл тора башладык. Мин Вәрәшбашка авыл Советы һәм колхоз председателе булып эшли башладым. 1995 елда лаеклы чыктым. Ул заман хатирәләрен искә төшерсәң, күңелле дә, ямансу да инде. Эшчеләрем әйбәт булды, тыңлаулы булдылар.</a:t>
            </a:r>
            <a:endParaRPr lang="ru-RU" sz="700" dirty="0">
              <a:latin typeface="Arial" pitchFamily="34" charset="0"/>
              <a:cs typeface="Arial" pitchFamily="34" charset="0"/>
            </a:endParaRPr>
          </a:p>
          <a:p>
            <a:pPr algn="just" eaLnBrk="0" fontAlgn="base" hangingPunct="0">
              <a:spcBef>
                <a:spcPct val="0"/>
              </a:spcBef>
              <a:spcAft>
                <a:spcPct val="0"/>
              </a:spcAft>
              <a:tabLst>
                <a:tab pos="1321594" algn="l"/>
              </a:tabLst>
            </a:pPr>
            <a:r>
              <a:rPr lang="tt-RU" sz="1100" dirty="0">
                <a:latin typeface="Times New Roman" pitchFamily="18" charset="0"/>
                <a:ea typeface="Calibri" pitchFamily="34" charset="0"/>
                <a:cs typeface="Times New Roman" pitchFamily="18" charset="0"/>
              </a:rPr>
              <a:t>	</a:t>
            </a:r>
            <a:endParaRPr lang="tt-RU" dirty="0">
              <a:latin typeface="Arial" pitchFamily="34" charset="0"/>
              <a:cs typeface="Arial" pitchFamily="34" charset="0"/>
            </a:endParaRPr>
          </a:p>
        </p:txBody>
      </p:sp>
      <p:sp>
        <p:nvSpPr>
          <p:cNvPr id="12290" name="Rectangle 2"/>
          <p:cNvSpPr>
            <a:spLocks noChangeArrowheads="1"/>
          </p:cNvSpPr>
          <p:nvPr/>
        </p:nvSpPr>
        <p:spPr bwMode="auto">
          <a:xfrm>
            <a:off x="446161" y="536505"/>
            <a:ext cx="4445961" cy="1563871"/>
          </a:xfrm>
          <a:prstGeom prst="rect">
            <a:avLst/>
          </a:prstGeom>
          <a:noFill/>
          <a:ln w="9525">
            <a:noFill/>
            <a:miter lim="800000"/>
            <a:headEnd/>
            <a:tailEnd/>
          </a:ln>
          <a:effectLst/>
        </p:spPr>
        <p:txBody>
          <a:bodyPr vert="horz" wrap="square" lIns="102870" tIns="51435" rIns="102870" bIns="51435" numCol="1" anchor="ctr" anchorCtr="0" compatLnSpc="1">
            <a:prstTxWarp prst="textNoShape">
              <a:avLst/>
            </a:prstTxWarp>
            <a:spAutoFit/>
          </a:bodyPr>
          <a:lstStyle/>
          <a:p>
            <a:pPr algn="ctr" fontAlgn="base">
              <a:spcBef>
                <a:spcPct val="0"/>
              </a:spcBef>
              <a:spcAft>
                <a:spcPct val="0"/>
              </a:spcAft>
              <a:tabLst>
                <a:tab pos="1321594" algn="l"/>
              </a:tabLst>
            </a:pPr>
            <a:r>
              <a:rPr lang="tt-RU" sz="1600" b="1" i="1" dirty="0">
                <a:latin typeface="Segoe Script" pitchFamily="34" charset="0"/>
                <a:ea typeface="Calibri" pitchFamily="34" charset="0"/>
                <a:cs typeface="Times New Roman" pitchFamily="18" charset="0"/>
              </a:rPr>
              <a:t>Бахауова Бәһиҗә Сәрвәретдин кызы    истәлекләре</a:t>
            </a:r>
            <a:r>
              <a:rPr lang="tt-RU" sz="1200" b="1" dirty="0">
                <a:latin typeface="Times New Roman" pitchFamily="18" charset="0"/>
                <a:ea typeface="Calibri" pitchFamily="34" charset="0"/>
                <a:cs typeface="Times New Roman" pitchFamily="18" charset="0"/>
              </a:rPr>
              <a:t>.</a:t>
            </a:r>
            <a:r>
              <a:rPr lang="ru-RU" sz="1200" b="1" dirty="0">
                <a:latin typeface="Times New Roman" pitchFamily="18" charset="0"/>
                <a:cs typeface="Times New Roman" pitchFamily="18" charset="0"/>
              </a:rPr>
              <a:t>  </a:t>
            </a:r>
          </a:p>
          <a:p>
            <a:pPr fontAlgn="base">
              <a:spcBef>
                <a:spcPct val="0"/>
              </a:spcBef>
              <a:spcAft>
                <a:spcPct val="0"/>
              </a:spcAft>
              <a:tabLst>
                <a:tab pos="1321594" algn="l"/>
              </a:tabLst>
            </a:pPr>
            <a:endParaRPr lang="ru-RU" sz="1200" b="1" dirty="0">
              <a:latin typeface="Times New Roman" pitchFamily="18" charset="0"/>
              <a:cs typeface="Times New Roman" pitchFamily="18" charset="0"/>
            </a:endParaRPr>
          </a:p>
          <a:p>
            <a:pPr fontAlgn="base">
              <a:spcBef>
                <a:spcPct val="0"/>
              </a:spcBef>
              <a:spcAft>
                <a:spcPct val="0"/>
              </a:spcAft>
              <a:tabLst>
                <a:tab pos="1321594" algn="l"/>
              </a:tabLst>
            </a:pPr>
            <a:r>
              <a:rPr lang="tt-RU" sz="1200" b="1" dirty="0">
                <a:latin typeface="Times New Roman" pitchFamily="18" charset="0"/>
                <a:ea typeface="Calibri" pitchFamily="34" charset="0"/>
                <a:cs typeface="Times New Roman" pitchFamily="18" charset="0"/>
              </a:rPr>
              <a:t>Бакчабызның гына түгел, район тарихына кергән шәхесләребез бар. Бу 1985 -1992 еллардада бакча мөдире булып эшләгән</a:t>
            </a:r>
            <a:r>
              <a:rPr lang="ru-RU" sz="1200" b="1" dirty="0">
                <a:latin typeface="Times New Roman" pitchFamily="18" charset="0"/>
                <a:cs typeface="Times New Roman" pitchFamily="18" charset="0"/>
              </a:rPr>
              <a:t> </a:t>
            </a:r>
            <a:r>
              <a:rPr lang="tt-RU" sz="1200" b="1" dirty="0">
                <a:latin typeface="Times New Roman" pitchFamily="18" charset="0"/>
                <a:ea typeface="Calibri" pitchFamily="34" charset="0"/>
                <a:cs typeface="Times New Roman" pitchFamily="18" charset="0"/>
              </a:rPr>
              <a:t>Бахауова Бәһиҗә Сәрвәретдин кызы.</a:t>
            </a:r>
          </a:p>
          <a:p>
            <a:pPr eaLnBrk="0" fontAlgn="base" hangingPunct="0">
              <a:spcBef>
                <a:spcPct val="0"/>
              </a:spcBef>
              <a:spcAft>
                <a:spcPct val="0"/>
              </a:spcAft>
              <a:tabLst>
                <a:tab pos="1321594" algn="l"/>
              </a:tabLst>
            </a:pPr>
            <a:r>
              <a:rPr lang="tt-RU" sz="1200" b="1" dirty="0">
                <a:latin typeface="Times New Roman" pitchFamily="18" charset="0"/>
                <a:ea typeface="Calibri" pitchFamily="34" charset="0"/>
                <a:cs typeface="Times New Roman" pitchFamily="18" charset="0"/>
              </a:rPr>
              <a:t>  Кыскача  аның    истәлекләреннән.</a:t>
            </a:r>
            <a:r>
              <a:rPr lang="ru-RU" sz="1200" b="1" dirty="0">
                <a:latin typeface="Times New Roman" pitchFamily="18" charset="0"/>
                <a:cs typeface="Times New Roman" pitchFamily="18" charset="0"/>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Админ\Desktop\1579526941_61-114.jpg"/>
          <p:cNvPicPr>
            <a:picLocks noChangeAspect="1" noChangeArrowheads="1"/>
          </p:cNvPicPr>
          <p:nvPr/>
        </p:nvPicPr>
        <p:blipFill>
          <a:blip r:embed="rId2" cstate="print"/>
          <a:srcRect/>
          <a:stretch>
            <a:fillRect/>
          </a:stretch>
        </p:blipFill>
        <p:spPr bwMode="auto">
          <a:xfrm>
            <a:off x="-420070" y="-617242"/>
            <a:ext cx="7981333" cy="11800493"/>
          </a:xfrm>
          <a:prstGeom prst="rect">
            <a:avLst/>
          </a:prstGeom>
          <a:noFill/>
          <a:ln>
            <a:solidFill>
              <a:srgbClr val="984807"/>
            </a:solidFill>
          </a:ln>
        </p:spPr>
      </p:pic>
      <p:pic>
        <p:nvPicPr>
          <p:cNvPr id="22533" name="Picture 5" descr="C:\Users\Админ\Desktop\ajnjbcnjhbb\IMG_20201107_111423.jpg"/>
          <p:cNvPicPr>
            <a:picLocks noChangeAspect="1" noChangeArrowheads="1"/>
          </p:cNvPicPr>
          <p:nvPr/>
        </p:nvPicPr>
        <p:blipFill>
          <a:blip r:embed="rId3" cstate="print"/>
          <a:srcRect/>
          <a:stretch>
            <a:fillRect/>
          </a:stretch>
        </p:blipFill>
        <p:spPr bwMode="auto">
          <a:xfrm>
            <a:off x="4098200" y="4727164"/>
            <a:ext cx="3255079" cy="23022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532" name="Picture 4" descr="C:\Users\Админ\Desktop\ajnjbcnjhbb\IMG_20201107_111326_1.jpg"/>
          <p:cNvPicPr>
            <a:picLocks noChangeAspect="1" noChangeArrowheads="1"/>
          </p:cNvPicPr>
          <p:nvPr/>
        </p:nvPicPr>
        <p:blipFill>
          <a:blip r:embed="rId4" cstate="print"/>
          <a:srcRect/>
          <a:stretch>
            <a:fillRect/>
          </a:stretch>
        </p:blipFill>
        <p:spPr bwMode="auto">
          <a:xfrm>
            <a:off x="128592" y="1931628"/>
            <a:ext cx="3652039" cy="23791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534" name="Picture 6" descr="C:\Users\Админ\Desktop\ajnjbcnjhbb\IMG_20201107_111524_1.jpg"/>
          <p:cNvPicPr>
            <a:picLocks noChangeAspect="1" noChangeArrowheads="1"/>
          </p:cNvPicPr>
          <p:nvPr/>
        </p:nvPicPr>
        <p:blipFill>
          <a:blip r:embed="rId5" cstate="print"/>
          <a:srcRect/>
          <a:stretch>
            <a:fillRect/>
          </a:stretch>
        </p:blipFill>
        <p:spPr bwMode="auto">
          <a:xfrm>
            <a:off x="207984" y="4727164"/>
            <a:ext cx="3572647" cy="23022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535" name="Picture 7" descr="C:\Users\Админ\Desktop\ajnjbcnjhbb\IMG_20201107_111833_1.jpg"/>
          <p:cNvPicPr>
            <a:picLocks noChangeAspect="1" noChangeArrowheads="1"/>
          </p:cNvPicPr>
          <p:nvPr/>
        </p:nvPicPr>
        <p:blipFill>
          <a:blip r:embed="rId6" cstate="print"/>
          <a:srcRect/>
          <a:stretch>
            <a:fillRect/>
          </a:stretch>
        </p:blipFill>
        <p:spPr bwMode="auto">
          <a:xfrm>
            <a:off x="4098200" y="7440478"/>
            <a:ext cx="3255079" cy="23022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219" name="Rectangle 3"/>
          <p:cNvSpPr>
            <a:spLocks noChangeArrowheads="1"/>
          </p:cNvSpPr>
          <p:nvPr/>
        </p:nvSpPr>
        <p:spPr bwMode="auto">
          <a:xfrm>
            <a:off x="1" y="55199"/>
            <a:ext cx="207814" cy="411651"/>
          </a:xfrm>
          <a:prstGeom prst="rect">
            <a:avLst/>
          </a:prstGeom>
          <a:noFill/>
          <a:ln w="9525">
            <a:noFill/>
            <a:miter lim="800000"/>
            <a:headEnd/>
            <a:tailEnd/>
          </a:ln>
          <a:effectLst/>
        </p:spPr>
        <p:txBody>
          <a:bodyPr vert="horz" wrap="none" lIns="102870" tIns="51435" rIns="102870" bIns="51435" numCol="1" anchor="ctr" anchorCtr="0" compatLnSpc="1">
            <a:prstTxWarp prst="textNoShape">
              <a:avLst/>
            </a:prstTxWarp>
            <a:spAutoFit/>
          </a:bodyPr>
          <a:lstStyle/>
          <a:p>
            <a:pPr fontAlgn="base">
              <a:spcBef>
                <a:spcPct val="0"/>
              </a:spcBef>
              <a:spcAft>
                <a:spcPct val="0"/>
              </a:spcAft>
              <a:tabLst>
                <a:tab pos="1321594" algn="l"/>
              </a:tabLst>
            </a:pPr>
            <a:endParaRPr lang="ru-RU" dirty="0">
              <a:latin typeface="Arial" pitchFamily="34" charset="0"/>
              <a:cs typeface="Arial" pitchFamily="34" charset="0"/>
            </a:endParaRPr>
          </a:p>
        </p:txBody>
      </p:sp>
      <p:pic>
        <p:nvPicPr>
          <p:cNvPr id="9221" name="Picture 5" descr="C:\Users\Админ\Desktop\ajnjbcnjhbb\IMG_20201107_111821.jpg"/>
          <p:cNvPicPr>
            <a:picLocks noChangeAspect="1" noChangeArrowheads="1"/>
          </p:cNvPicPr>
          <p:nvPr/>
        </p:nvPicPr>
        <p:blipFill>
          <a:blip r:embed="rId7" cstate="print"/>
          <a:srcRect/>
          <a:stretch>
            <a:fillRect/>
          </a:stretch>
        </p:blipFill>
        <p:spPr bwMode="auto">
          <a:xfrm>
            <a:off x="207984" y="7522700"/>
            <a:ext cx="3572647" cy="23022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Рисунок 10" descr="C:\Users\Админ\AppData\Local\Microsoft\Windows\Temporary Internet Files\Content.Word\IMG_20201110_132800.jpg"/>
          <p:cNvPicPr/>
          <p:nvPr/>
        </p:nvPicPr>
        <p:blipFill>
          <a:blip r:embed="rId8" cstate="print"/>
          <a:srcRect/>
          <a:stretch>
            <a:fillRect/>
          </a:stretch>
        </p:blipFill>
        <p:spPr bwMode="auto">
          <a:xfrm>
            <a:off x="4098200" y="1931628"/>
            <a:ext cx="3255079" cy="23844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27" name="Rectangle 3"/>
          <p:cNvSpPr>
            <a:spLocks noChangeArrowheads="1"/>
          </p:cNvSpPr>
          <p:nvPr/>
        </p:nvSpPr>
        <p:spPr bwMode="auto">
          <a:xfrm>
            <a:off x="366769" y="525219"/>
            <a:ext cx="5954412" cy="948866"/>
          </a:xfrm>
          <a:prstGeom prst="rect">
            <a:avLst/>
          </a:prstGeom>
          <a:noFill/>
          <a:ln w="9525">
            <a:noFill/>
            <a:miter lim="800000"/>
            <a:headEnd/>
            <a:tailEnd/>
          </a:ln>
          <a:effectLst/>
        </p:spPr>
        <p:txBody>
          <a:bodyPr vert="horz" wrap="square" lIns="102870" tIns="51435" rIns="102870" bIns="51435" numCol="1" anchor="ctr" anchorCtr="0" compatLnSpc="1">
            <a:prstTxWarp prst="textNoShape">
              <a:avLst/>
            </a:prstTxWarp>
            <a:spAutoFit/>
          </a:bodyPr>
          <a:lstStyle/>
          <a:p>
            <a:pPr lvl="0" algn="ctr" fontAlgn="base">
              <a:spcBef>
                <a:spcPct val="0"/>
              </a:spcBef>
              <a:spcAft>
                <a:spcPct val="0"/>
              </a:spcAft>
            </a:pPr>
            <a:r>
              <a:rPr lang="tt-RU" sz="1800" b="1" dirty="0">
                <a:latin typeface="Segoe Script" pitchFamily="34" charset="0"/>
                <a:ea typeface="Times New Roman" pitchFamily="18" charset="0"/>
                <a:cs typeface="Times New Roman" pitchFamily="18" charset="0"/>
              </a:rPr>
              <a:t>Яшьлек   елларыбыз эшләп  үтте ,   синдэ , </a:t>
            </a:r>
            <a:r>
              <a:rPr lang="tt-RU" sz="1800" b="1" dirty="0" smtClean="0">
                <a:latin typeface="Segoe Script" pitchFamily="34" charset="0"/>
                <a:ea typeface="Times New Roman" pitchFamily="18" charset="0"/>
                <a:cs typeface="Times New Roman" pitchFamily="18" charset="0"/>
              </a:rPr>
              <a:t>безне</a:t>
            </a:r>
            <a:r>
              <a:rPr lang="ru-RU" sz="1800" b="1" dirty="0" smtClean="0">
                <a:latin typeface="Segoe Script" pitchFamily="34" charset="0"/>
                <a:ea typeface="Times New Roman" pitchFamily="18" charset="0"/>
                <a:cs typeface="Times New Roman" pitchFamily="18" charset="0"/>
              </a:rPr>
              <a:t>н</a:t>
            </a:r>
            <a:r>
              <a:rPr lang="tt-RU" sz="1800" b="1" dirty="0" smtClean="0">
                <a:latin typeface="Segoe Script" pitchFamily="34" charset="0"/>
                <a:ea typeface="Times New Roman" pitchFamily="18" charset="0"/>
                <a:cs typeface="Times New Roman" pitchFamily="18" charset="0"/>
              </a:rPr>
              <a:t>  </a:t>
            </a:r>
            <a:r>
              <a:rPr lang="tt-RU" sz="1800" b="1" dirty="0">
                <a:latin typeface="Segoe Script" pitchFamily="34" charset="0"/>
                <a:ea typeface="Times New Roman" pitchFamily="18" charset="0"/>
                <a:cs typeface="Times New Roman" pitchFamily="18" charset="0"/>
              </a:rPr>
              <a:t>бакчабыз!</a:t>
            </a:r>
          </a:p>
          <a:p>
            <a:pPr lvl="0" algn="ctr" fontAlgn="base">
              <a:spcBef>
                <a:spcPct val="0"/>
              </a:spcBef>
              <a:spcAft>
                <a:spcPct val="0"/>
              </a:spcAft>
            </a:pPr>
            <a:r>
              <a:rPr lang="tt-RU" sz="1600" dirty="0">
                <a:latin typeface="Times New Roman" pitchFamily="18" charset="0"/>
                <a:cs typeface="Times New Roman" pitchFamily="18" charset="0"/>
              </a:rPr>
              <a:t>Балалар бакчасы бик күпләргә эш урыны булды</a:t>
            </a:r>
            <a:r>
              <a:rPr lang="tt-RU" sz="1800" b="1" dirty="0">
                <a:latin typeface="Times New Roman" pitchFamily="18" charset="0"/>
                <a:cs typeface="Times New Roman" pitchFamily="18"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ChangeArrowheads="1"/>
          </p:cNvSpPr>
          <p:nvPr/>
        </p:nvSpPr>
        <p:spPr bwMode="auto">
          <a:xfrm>
            <a:off x="207984" y="5557378"/>
            <a:ext cx="7164302" cy="632577"/>
          </a:xfrm>
          <a:prstGeom prst="rect">
            <a:avLst/>
          </a:prstGeom>
          <a:solidFill>
            <a:srgbClr val="FFFFFF"/>
          </a:solidFill>
          <a:ln w="9525">
            <a:noFill/>
            <a:miter lim="800000"/>
            <a:headEnd/>
            <a:tailEnd/>
          </a:ln>
          <a:effectLst/>
        </p:spPr>
        <p:txBody>
          <a:bodyPr vert="horz" wrap="square" lIns="102870" tIns="51435" rIns="102870" bIns="51435" numCol="1" anchor="ctr" anchorCtr="0" compatLnSpc="1">
            <a:prstTxWarp prst="textNoShape">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pPr>
            <a:r>
              <a:rPr lang="tt-RU" sz="1100" b="1" spc="56" dirty="0">
                <a:ln w="11430">
                  <a:no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ea typeface="Times New Roman" pitchFamily="18" charset="0"/>
                <a:cs typeface="Times New Roman" pitchFamily="18" charset="0"/>
              </a:rPr>
              <a:t>Балалар бакчасы эшләү дәверендә бик күп  бапрофессионаллары,ныклы гаилә булдырып,үз балаларын </a:t>
            </a:r>
            <a:r>
              <a:rPr lang="tt-RU" sz="1100" b="1" spc="56" dirty="0">
                <a:ln w="11430">
                  <a:noFill/>
                </a:ln>
                <a:solidFill>
                  <a:schemeClr val="accent3">
                    <a:lumMod val="50000"/>
                  </a:schemeClr>
                </a:solidFill>
                <a:effectLst>
                  <a:outerShdw blurRad="76200" dist="50800" dir="5400000" algn="tl" rotWithShape="0">
                    <a:srgbClr val="000000">
                      <a:alpha val="65000"/>
                    </a:srgbClr>
                  </a:outerShdw>
                </a:effectLst>
                <a:latin typeface="Calibri" pitchFamily="34" charset="0"/>
                <a:ea typeface="Times New Roman" pitchFamily="18" charset="0"/>
                <a:cs typeface="Times New Roman" pitchFamily="18" charset="0"/>
              </a:rPr>
              <a:t>бакчага</a:t>
            </a:r>
            <a:r>
              <a:rPr lang="tt-RU" sz="1100" b="1" spc="56" dirty="0">
                <a:ln w="11430">
                  <a:no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ea typeface="Times New Roman" pitchFamily="18" charset="0"/>
                <a:cs typeface="Times New Roman" pitchFamily="18" charset="0"/>
              </a:rPr>
              <a:t> алып килүчеләр.Без алар белән горулалар тәрбияләп чыгара.</a:t>
            </a:r>
            <a:endParaRPr lang="ru-RU" sz="700" b="1" spc="56" dirty="0">
              <a:ln w="11430">
                <a:no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endParaRPr>
          </a:p>
          <a:p>
            <a:pPr lvl="0" algn="just" eaLnBrk="0" fontAlgn="base" hangingPunct="0">
              <a:spcBef>
                <a:spcPct val="0"/>
              </a:spcBef>
              <a:spcAft>
                <a:spcPct val="0"/>
              </a:spcAft>
            </a:pPr>
            <a:r>
              <a:rPr lang="tt-RU" sz="1100" b="1" spc="56" dirty="0">
                <a:ln w="11430">
                  <a:no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ea typeface="Times New Roman" pitchFamily="18" charset="0"/>
                <a:cs typeface="Times New Roman" pitchFamily="18" charset="0"/>
              </a:rPr>
              <a:t>80 нче елар чыгарыш балалары-үз эшләренең рланабыз!</a:t>
            </a:r>
            <a:endParaRPr lang="tt-RU" b="1" spc="56" dirty="0">
              <a:ln w="11430">
                <a:no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endParaRPr>
          </a:p>
        </p:txBody>
      </p:sp>
      <p:pic>
        <p:nvPicPr>
          <p:cNvPr id="27650" name="Picture 2" descr="C:\Users\Админ\Desktop\1579526941_61-114.jpg"/>
          <p:cNvPicPr>
            <a:picLocks noChangeAspect="1" noChangeArrowheads="1"/>
          </p:cNvPicPr>
          <p:nvPr/>
        </p:nvPicPr>
        <p:blipFill>
          <a:blip r:embed="rId2" cstate="print"/>
          <a:srcRect/>
          <a:stretch>
            <a:fillRect/>
          </a:stretch>
        </p:blipFill>
        <p:spPr bwMode="auto">
          <a:xfrm>
            <a:off x="-200532" y="-14758"/>
            <a:ext cx="7981333" cy="10854364"/>
          </a:xfrm>
          <a:prstGeom prst="rect">
            <a:avLst/>
          </a:prstGeom>
          <a:noFill/>
        </p:spPr>
      </p:pic>
      <p:pic>
        <p:nvPicPr>
          <p:cNvPr id="27652" name="Picture 4" descr="C:\Users\Админ\Desktop\ajnjbcnjhbb\IMG_20201107_111939_1.jpg"/>
          <p:cNvPicPr>
            <a:picLocks noChangeAspect="1" noChangeArrowheads="1"/>
          </p:cNvPicPr>
          <p:nvPr/>
        </p:nvPicPr>
        <p:blipFill>
          <a:blip r:embed="rId3" cstate="print"/>
          <a:srcRect/>
          <a:stretch>
            <a:fillRect/>
          </a:stretch>
        </p:blipFill>
        <p:spPr bwMode="auto">
          <a:xfrm>
            <a:off x="604945" y="5138272"/>
            <a:ext cx="6748334" cy="4768855"/>
          </a:xfrm>
          <a:prstGeom prst="rect">
            <a:avLst/>
          </a:prstGeom>
          <a:solidFill>
            <a:srgbClr val="FFFFFF">
              <a:shade val="85000"/>
            </a:srgbClr>
          </a:solidFill>
          <a:ln w="88900" cap="sq">
            <a:solidFill>
              <a:schemeClr val="accent6">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653" name="Picture 5" descr="C:\Users\Админ\Desktop\ajnjbcnjhbb\IMG_20201107_112114.jpg"/>
          <p:cNvPicPr>
            <a:picLocks noChangeAspect="1" noChangeArrowheads="1"/>
          </p:cNvPicPr>
          <p:nvPr/>
        </p:nvPicPr>
        <p:blipFill>
          <a:blip r:embed="rId4" cstate="print"/>
          <a:srcRect/>
          <a:stretch>
            <a:fillRect/>
          </a:stretch>
        </p:blipFill>
        <p:spPr bwMode="auto">
          <a:xfrm>
            <a:off x="604945" y="787999"/>
            <a:ext cx="6668941" cy="4021387"/>
          </a:xfrm>
          <a:prstGeom prst="rect">
            <a:avLst/>
          </a:prstGeom>
          <a:solidFill>
            <a:srgbClr val="FFFFFF">
              <a:shade val="85000"/>
            </a:srgbClr>
          </a:solidFill>
          <a:ln w="88900" cap="sq">
            <a:solidFill>
              <a:schemeClr val="accent6">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656" name="Rectangle 8"/>
          <p:cNvSpPr>
            <a:spLocks noChangeArrowheads="1"/>
          </p:cNvSpPr>
          <p:nvPr/>
        </p:nvSpPr>
        <p:spPr bwMode="auto">
          <a:xfrm rot="10800000" flipV="1">
            <a:off x="604945" y="5056051"/>
            <a:ext cx="6956318" cy="1370584"/>
          </a:xfrm>
          <a:prstGeom prst="rect">
            <a:avLst/>
          </a:prstGeom>
          <a:noFill/>
          <a:ln w="9525">
            <a:noFill/>
            <a:miter lim="800000"/>
            <a:headEnd/>
            <a:tailEnd/>
          </a:ln>
          <a:effectLst/>
        </p:spPr>
        <p:txBody>
          <a:bodyPr vert="horz" wrap="square" lIns="102870" tIns="51435" rIns="102870" bIns="51435" numCol="1" anchor="ctr" anchorCtr="0" compatLnSpc="1">
            <a:prstTxWarp prst="textNoShape">
              <a:avLst/>
            </a:prstTxWarp>
            <a:spAutoFit/>
          </a:bodyPr>
          <a:lstStyle/>
          <a:p>
            <a:pPr algn="ctr" eaLnBrk="0" fontAlgn="base" hangingPunct="0">
              <a:spcBef>
                <a:spcPct val="0"/>
              </a:spcBef>
              <a:spcAft>
                <a:spcPct val="0"/>
              </a:spcAft>
            </a:pPr>
            <a:endParaRPr lang="tt-RU" sz="1400" dirty="0">
              <a:latin typeface="Times New Roman" pitchFamily="18" charset="0"/>
              <a:ea typeface="Times New Roman" pitchFamily="18" charset="0"/>
              <a:cs typeface="Times New Roman" pitchFamily="18" charset="0"/>
            </a:endParaRPr>
          </a:p>
          <a:p>
            <a:pPr algn="just" eaLnBrk="0" fontAlgn="base" hangingPunct="0">
              <a:spcBef>
                <a:spcPct val="0"/>
              </a:spcBef>
              <a:spcAft>
                <a:spcPct val="0"/>
              </a:spcAft>
            </a:pPr>
            <a:r>
              <a:rPr lang="tt-RU" sz="1800" b="1" dirty="0">
                <a:latin typeface="Times New Roman" pitchFamily="18" charset="0"/>
                <a:ea typeface="Times New Roman" pitchFamily="18" charset="0"/>
                <a:cs typeface="Times New Roman" pitchFamily="18" charset="0"/>
              </a:rPr>
              <a:t>   1980-1990 нчы еллар чыгарылыш балалары-</a:t>
            </a:r>
            <a:r>
              <a:rPr lang="en-US" sz="1800" b="1" dirty="0">
                <a:latin typeface="Times New Roman" pitchFamily="18" charset="0"/>
                <a:ea typeface="Times New Roman" pitchFamily="18" charset="0"/>
                <a:cs typeface="Times New Roman" pitchFamily="18" charset="0"/>
              </a:rPr>
              <a:t> </a:t>
            </a:r>
            <a:r>
              <a:rPr lang="tt-RU" sz="1800" b="1" dirty="0">
                <a:latin typeface="Times New Roman" pitchFamily="18" charset="0"/>
                <a:ea typeface="Times New Roman" pitchFamily="18" charset="0"/>
                <a:cs typeface="Times New Roman" pitchFamily="18" charset="0"/>
              </a:rPr>
              <a:t>үз эшләренең профессионаллары, ныклы гаиләләр булдырып</a:t>
            </a:r>
            <a:r>
              <a:rPr lang="en-US" sz="1800" b="1" dirty="0">
                <a:latin typeface="Times New Roman" pitchFamily="18" charset="0"/>
                <a:ea typeface="Times New Roman" pitchFamily="18" charset="0"/>
                <a:cs typeface="Times New Roman" pitchFamily="18" charset="0"/>
              </a:rPr>
              <a:t> </a:t>
            </a:r>
            <a:r>
              <a:rPr lang="tt-RU" sz="1800" b="1" dirty="0">
                <a:latin typeface="Times New Roman" pitchFamily="18" charset="0"/>
                <a:ea typeface="Times New Roman" pitchFamily="18" charset="0"/>
                <a:cs typeface="Times New Roman" pitchFamily="18" charset="0"/>
              </a:rPr>
              <a:t> инде үз балаларын бакчага алып килүчеләр.</a:t>
            </a:r>
            <a:endParaRPr lang="en-US" sz="1800" b="1" dirty="0">
              <a:latin typeface="Times New Roman" pitchFamily="18" charset="0"/>
              <a:ea typeface="Times New Roman" pitchFamily="18" charset="0"/>
              <a:cs typeface="Times New Roman" pitchFamily="18" charset="0"/>
            </a:endParaRPr>
          </a:p>
          <a:p>
            <a:pPr algn="ctr" eaLnBrk="0" fontAlgn="base" hangingPunct="0">
              <a:spcBef>
                <a:spcPct val="0"/>
              </a:spcBef>
              <a:spcAft>
                <a:spcPct val="0"/>
              </a:spcAft>
            </a:pPr>
            <a:endParaRPr lang="tt-RU" sz="1400" dirty="0">
              <a:latin typeface="Times New Roman" pitchFamily="18" charset="0"/>
              <a:cs typeface="Times New Roman" pitchFamily="18" charset="0"/>
            </a:endParaRPr>
          </a:p>
        </p:txBody>
      </p:sp>
      <p:sp>
        <p:nvSpPr>
          <p:cNvPr id="11" name="Прямоугольник 10"/>
          <p:cNvSpPr/>
          <p:nvPr/>
        </p:nvSpPr>
        <p:spPr>
          <a:xfrm>
            <a:off x="843122" y="369418"/>
            <a:ext cx="5557451" cy="738007"/>
          </a:xfrm>
          <a:prstGeom prst="rect">
            <a:avLst/>
          </a:prstGeom>
        </p:spPr>
        <p:txBody>
          <a:bodyPr wrap="square" lIns="102870" tIns="51435" rIns="102870" bIns="51435">
            <a:spAutoFit/>
          </a:bodyPr>
          <a:lstStyle/>
          <a:p>
            <a:pPr lvl="0" algn="ctr" fontAlgn="base">
              <a:spcBef>
                <a:spcPct val="0"/>
              </a:spcBef>
              <a:spcAft>
                <a:spcPct val="0"/>
              </a:spcAft>
            </a:pPr>
            <a:r>
              <a:rPr lang="tt-RU" b="1" dirty="0" smtClean="0">
                <a:latin typeface="Times New Roman" pitchFamily="18" charset="0"/>
                <a:ea typeface="Times New Roman" pitchFamily="18" charset="0"/>
                <a:cs typeface="Times New Roman" pitchFamily="18" charset="0"/>
              </a:rPr>
              <a:t>Балалар бакчасы эшләү дәверендә бик күп  балалар тәрбияләп чыгара</a:t>
            </a:r>
            <a:r>
              <a:rPr lang="tt-RU" dirty="0" smtClean="0">
                <a:latin typeface="Times New Roman" pitchFamily="18" charset="0"/>
                <a:ea typeface="Times New Roman" pitchFamily="18" charset="0"/>
                <a:cs typeface="Times New Roman" pitchFamily="18" charset="0"/>
              </a:rPr>
              <a:t>.</a:t>
            </a:r>
            <a:endParaRPr lang="en-US" dirty="0" smtClean="0">
              <a:latin typeface="Times New Roman" pitchFamily="18" charset="0"/>
              <a:ea typeface="Times New Roman" pitchFamily="18" charset="0"/>
              <a:cs typeface="Times New Roman" pitchFamily="18" charset="0"/>
            </a:endParaRPr>
          </a:p>
        </p:txBody>
      </p:sp>
      <p:sp>
        <p:nvSpPr>
          <p:cNvPr id="12" name="Прямоугольник 11"/>
          <p:cNvSpPr/>
          <p:nvPr/>
        </p:nvSpPr>
        <p:spPr>
          <a:xfrm rot="10800000" flipV="1">
            <a:off x="1160690" y="6330536"/>
            <a:ext cx="5716235" cy="386575"/>
          </a:xfrm>
          <a:prstGeom prst="rect">
            <a:avLst/>
          </a:prstGeom>
        </p:spPr>
        <p:txBody>
          <a:bodyPr wrap="square" lIns="102870" tIns="51435" rIns="102870" bIns="51435">
            <a:spAutoFit/>
          </a:bodyPr>
          <a:lstStyle/>
          <a:p>
            <a:pPr lvl="0" algn="ctr" eaLnBrk="0" fontAlgn="base" hangingPunct="0">
              <a:spcBef>
                <a:spcPct val="0"/>
              </a:spcBef>
              <a:spcAft>
                <a:spcPct val="0"/>
              </a:spcAft>
            </a:pPr>
            <a:r>
              <a:rPr lang="tt-RU" sz="1800" b="1" dirty="0">
                <a:ln>
                  <a:solidFill>
                    <a:schemeClr val="tx1"/>
                  </a:solidFill>
                </a:ln>
                <a:latin typeface="Ariston" pitchFamily="66" charset="0"/>
                <a:ea typeface="Times New Roman" pitchFamily="18" charset="0"/>
                <a:cs typeface="Times New Roman" pitchFamily="18" charset="0"/>
              </a:rPr>
              <a:t>Без   алар   белән   горурланабыз!</a:t>
            </a:r>
            <a:endParaRPr lang="tt-RU" sz="1800" b="1" dirty="0">
              <a:ln>
                <a:solidFill>
                  <a:schemeClr val="tx1"/>
                </a:solidFill>
              </a:ln>
              <a:latin typeface="Ariston" pitchFamily="66"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C:\Users\Админ\Desktop\373502.jpg"/>
          <p:cNvPicPr>
            <a:picLocks noChangeAspect="1" noChangeArrowheads="1"/>
          </p:cNvPicPr>
          <p:nvPr/>
        </p:nvPicPr>
        <p:blipFill>
          <a:blip r:embed="rId2" cstate="print"/>
          <a:srcRect/>
          <a:stretch>
            <a:fillRect/>
          </a:stretch>
        </p:blipFill>
        <p:spPr bwMode="auto">
          <a:xfrm>
            <a:off x="1637043" y="944969"/>
            <a:ext cx="3683846" cy="5326875"/>
          </a:xfrm>
          <a:prstGeom prst="rect">
            <a:avLst/>
          </a:prstGeom>
          <a:noFill/>
        </p:spPr>
      </p:pic>
      <p:pic>
        <p:nvPicPr>
          <p:cNvPr id="20482" name="Picture 2" descr="C:\Users\Админ\Desktop\s1200.jpg"/>
          <p:cNvPicPr>
            <a:picLocks noChangeAspect="1" noChangeArrowheads="1"/>
          </p:cNvPicPr>
          <p:nvPr/>
        </p:nvPicPr>
        <p:blipFill>
          <a:blip r:embed="rId3" cstate="print"/>
          <a:srcRect/>
          <a:stretch>
            <a:fillRect/>
          </a:stretch>
        </p:blipFill>
        <p:spPr bwMode="auto">
          <a:xfrm>
            <a:off x="-188976" y="0"/>
            <a:ext cx="7750239" cy="9865437"/>
          </a:xfrm>
          <a:prstGeom prst="rect">
            <a:avLst/>
          </a:prstGeom>
          <a:noFill/>
        </p:spPr>
      </p:pic>
      <p:pic>
        <p:nvPicPr>
          <p:cNvPr id="3075" name="Picture 3" descr="F:\фото кот\SAM_0365.JPG"/>
          <p:cNvPicPr>
            <a:picLocks noChangeAspect="1" noChangeArrowheads="1"/>
          </p:cNvPicPr>
          <p:nvPr/>
        </p:nvPicPr>
        <p:blipFill>
          <a:blip r:embed="rId4" cstate="print"/>
          <a:srcRect/>
          <a:stretch>
            <a:fillRect/>
          </a:stretch>
        </p:blipFill>
        <p:spPr bwMode="auto">
          <a:xfrm>
            <a:off x="0" y="2589401"/>
            <a:ext cx="2748533" cy="4193304"/>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077" name="AutoShape 5" descr="https://edu.tatar.ru/upload/news/660134.jpg"/>
          <p:cNvSpPr>
            <a:spLocks noChangeAspect="1" noChangeArrowheads="1"/>
          </p:cNvSpPr>
          <p:nvPr/>
        </p:nvSpPr>
        <p:spPr bwMode="auto">
          <a:xfrm>
            <a:off x="171529" y="-164953"/>
            <a:ext cx="336056" cy="348034"/>
          </a:xfrm>
          <a:prstGeom prst="rect">
            <a:avLst/>
          </a:prstGeom>
          <a:noFill/>
        </p:spPr>
        <p:txBody>
          <a:bodyPr vert="horz" wrap="square" lIns="102870" tIns="51435" rIns="102870" bIns="51435" numCol="1" anchor="t" anchorCtr="0" compatLnSpc="1">
            <a:prstTxWarp prst="textNoShape">
              <a:avLst/>
            </a:prstTxWarp>
          </a:bodyPr>
          <a:lstStyle/>
          <a:p>
            <a:endParaRPr lang="ru-RU"/>
          </a:p>
        </p:txBody>
      </p:sp>
      <p:sp>
        <p:nvSpPr>
          <p:cNvPr id="3079" name="AutoShape 7" descr="https://edu.tatar.ru/upload/news/660134.jpg"/>
          <p:cNvSpPr>
            <a:spLocks noChangeAspect="1" noChangeArrowheads="1"/>
          </p:cNvSpPr>
          <p:nvPr/>
        </p:nvSpPr>
        <p:spPr bwMode="auto">
          <a:xfrm>
            <a:off x="171529" y="-164953"/>
            <a:ext cx="336056" cy="348034"/>
          </a:xfrm>
          <a:prstGeom prst="rect">
            <a:avLst/>
          </a:prstGeom>
          <a:noFill/>
        </p:spPr>
        <p:txBody>
          <a:bodyPr vert="horz" wrap="square" lIns="102870" tIns="51435" rIns="102870" bIns="51435" numCol="1" anchor="t" anchorCtr="0" compatLnSpc="1">
            <a:prstTxWarp prst="textNoShape">
              <a:avLst/>
            </a:prstTxWarp>
          </a:bodyPr>
          <a:lstStyle/>
          <a:p>
            <a:endParaRPr lang="ru-RU"/>
          </a:p>
        </p:txBody>
      </p:sp>
      <p:pic>
        <p:nvPicPr>
          <p:cNvPr id="3081" name="Picture 9" descr="C:\Users\Админ\Desktop\373502.jpg"/>
          <p:cNvPicPr>
            <a:picLocks noChangeAspect="1" noChangeArrowheads="1"/>
          </p:cNvPicPr>
          <p:nvPr/>
        </p:nvPicPr>
        <p:blipFill>
          <a:blip r:embed="rId2" cstate="print"/>
          <a:srcRect/>
          <a:stretch>
            <a:fillRect/>
          </a:stretch>
        </p:blipFill>
        <p:spPr bwMode="auto">
          <a:xfrm>
            <a:off x="2034004" y="287196"/>
            <a:ext cx="5527259" cy="6947148"/>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Рисунок 11" descr="IMG_20201107_111507_1.jpg"/>
          <p:cNvPicPr>
            <a:picLocks noGrp="1" noChangeAspect="1"/>
          </p:cNvPicPr>
          <p:nvPr isPhoto="1"/>
        </p:nvPicPr>
        <p:blipFill>
          <a:blip r:embed="rId5" cstate="print">
            <a:lum/>
          </a:blip>
          <a:stretch>
            <a:fillRect/>
          </a:stretch>
        </p:blipFill>
        <p:spPr>
          <a:xfrm>
            <a:off x="0" y="6618262"/>
            <a:ext cx="4634937" cy="3822726"/>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Рисунок 7" descr="F:\приемка2013\IMG_0083.jpg"/>
          <p:cNvPicPr/>
          <p:nvPr/>
        </p:nvPicPr>
        <p:blipFill>
          <a:blip r:embed="rId6" cstate="print"/>
          <a:srcRect/>
          <a:stretch>
            <a:fillRect/>
          </a:stretch>
        </p:blipFill>
        <p:spPr bwMode="auto">
          <a:xfrm>
            <a:off x="0" y="369418"/>
            <a:ext cx="3413863" cy="2178293"/>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descr="F:\детс.12\SAM_0320.JPG"/>
          <p:cNvPicPr/>
          <p:nvPr/>
        </p:nvPicPr>
        <p:blipFill>
          <a:blip r:embed="rId7" cstate="print"/>
          <a:srcRect/>
          <a:stretch>
            <a:fillRect/>
          </a:stretch>
        </p:blipFill>
        <p:spPr bwMode="auto">
          <a:xfrm>
            <a:off x="3860024" y="6700483"/>
            <a:ext cx="3701239" cy="3740505"/>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4" name="Picture 2" descr="F:\фото кот\SAM_0359.JPG"/>
          <p:cNvPicPr>
            <a:picLocks noChangeAspect="1" noChangeArrowheads="1"/>
          </p:cNvPicPr>
          <p:nvPr/>
        </p:nvPicPr>
        <p:blipFill>
          <a:blip r:embed="rId8" cstate="print"/>
          <a:srcRect/>
          <a:stretch>
            <a:fillRect/>
          </a:stretch>
        </p:blipFill>
        <p:spPr bwMode="auto">
          <a:xfrm>
            <a:off x="5686043" y="0"/>
            <a:ext cx="1875220" cy="2096072"/>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82" name="Picture 10" descr="C:\Users\Админ\Desktop\660134.jpg"/>
          <p:cNvPicPr>
            <a:picLocks noChangeAspect="1" noChangeArrowheads="1"/>
          </p:cNvPicPr>
          <p:nvPr/>
        </p:nvPicPr>
        <p:blipFill>
          <a:blip r:embed="rId9" cstate="print"/>
          <a:srcRect/>
          <a:stretch>
            <a:fillRect/>
          </a:stretch>
        </p:blipFill>
        <p:spPr bwMode="auto">
          <a:xfrm>
            <a:off x="3939416" y="6289375"/>
            <a:ext cx="1349667" cy="1233325"/>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218" name="Rectangle 2"/>
          <p:cNvSpPr>
            <a:spLocks noChangeArrowheads="1"/>
          </p:cNvSpPr>
          <p:nvPr/>
        </p:nvSpPr>
        <p:spPr bwMode="auto">
          <a:xfrm>
            <a:off x="922514" y="10019270"/>
            <a:ext cx="5606651" cy="421718"/>
          </a:xfrm>
          <a:prstGeom prst="rect">
            <a:avLst/>
          </a:prstGeom>
          <a:noFill/>
          <a:ln w="9525">
            <a:noFill/>
            <a:miter lim="800000"/>
            <a:headEnd/>
            <a:tailEnd/>
          </a:ln>
          <a:effectLst/>
        </p:spPr>
        <p:txBody>
          <a:bodyPr vert="horz" wrap="square" lIns="102870" tIns="51435" rIns="102870" bIns="51435" numCol="1" anchor="ctr" anchorCtr="0" compatLnSpc="1">
            <a:prstTxWarp prst="textNoShape">
              <a:avLst/>
            </a:prstTxWarp>
            <a:spAutoFit/>
          </a:bodyPr>
          <a:lstStyle/>
          <a:p>
            <a:pPr algn="ctr" fontAlgn="base">
              <a:spcBef>
                <a:spcPct val="0"/>
              </a:spcBef>
              <a:spcAft>
                <a:spcPct val="0"/>
              </a:spcAft>
              <a:tabLst>
                <a:tab pos="3879056" algn="l"/>
              </a:tabLst>
            </a:pPr>
            <a:r>
              <a:rPr kumimoji="0" lang="tt-RU" b="1" i="0" u="none" strike="noStrike" cap="none" normalizeH="0" baseline="0" dirty="0" smtClean="0">
                <a:ln>
                  <a:noFill/>
                </a:ln>
                <a:solidFill>
                  <a:schemeClr val="tx1"/>
                </a:solidFill>
                <a:effectLst/>
                <a:latin typeface="Segoe Script" pitchFamily="34" charset="0"/>
                <a:ea typeface="Times New Roman" pitchFamily="18" charset="0"/>
                <a:cs typeface="Times New Roman" pitchFamily="18" charset="0"/>
              </a:rPr>
              <a:t>Кызыклы  кар  сыннары.</a:t>
            </a:r>
            <a:endParaRPr kumimoji="0" lang="tt-RU" b="0" i="0" u="none" strike="noStrike" cap="none" normalizeH="0" baseline="0" dirty="0" smtClean="0">
              <a:ln>
                <a:noFill/>
              </a:ln>
              <a:solidFill>
                <a:schemeClr val="tx1"/>
              </a:solidFill>
              <a:effectLst/>
              <a:latin typeface="Segoe Script" pitchFamily="34"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Админ\Desktop\1579526941_61-114.jpg"/>
          <p:cNvPicPr>
            <a:picLocks noChangeAspect="1" noChangeArrowheads="1"/>
          </p:cNvPicPr>
          <p:nvPr/>
        </p:nvPicPr>
        <p:blipFill>
          <a:blip r:embed="rId2" cstate="print"/>
          <a:srcRect/>
          <a:stretch>
            <a:fillRect/>
          </a:stretch>
        </p:blipFill>
        <p:spPr bwMode="auto">
          <a:xfrm>
            <a:off x="0" y="0"/>
            <a:ext cx="7981333" cy="11800493"/>
          </a:xfrm>
          <a:prstGeom prst="rect">
            <a:avLst/>
          </a:prstGeom>
          <a:noFill/>
        </p:spPr>
      </p:pic>
      <p:pic>
        <p:nvPicPr>
          <p:cNvPr id="19459" name="Picture 3" descr="C:\Users\Админ\Desktop\ajnjbcnjhbb\IMG_20201107_112246_1.jpg"/>
          <p:cNvPicPr>
            <a:picLocks noChangeAspect="1" noChangeArrowheads="1"/>
          </p:cNvPicPr>
          <p:nvPr/>
        </p:nvPicPr>
        <p:blipFill>
          <a:blip r:embed="rId3" cstate="print"/>
          <a:srcRect/>
          <a:stretch>
            <a:fillRect/>
          </a:stretch>
        </p:blipFill>
        <p:spPr bwMode="auto">
          <a:xfrm>
            <a:off x="4177592" y="5384937"/>
            <a:ext cx="3096294" cy="23022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460" name="Picture 4" descr="C:\Users\Админ\Desktop\ajnjbcnjhbb\IMG_20201107_112408.jpg"/>
          <p:cNvPicPr>
            <a:picLocks noChangeAspect="1" noChangeArrowheads="1"/>
          </p:cNvPicPr>
          <p:nvPr/>
        </p:nvPicPr>
        <p:blipFill>
          <a:blip r:embed="rId4" cstate="print"/>
          <a:srcRect/>
          <a:stretch>
            <a:fillRect/>
          </a:stretch>
        </p:blipFill>
        <p:spPr bwMode="auto">
          <a:xfrm>
            <a:off x="366769" y="8056560"/>
            <a:ext cx="3334471" cy="23844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461" name="Picture 5" descr="C:\Users\Админ\Desktop\ajnjbcnjhbb\IMG_20201107_112413_1.jpg"/>
          <p:cNvPicPr>
            <a:picLocks noChangeAspect="1" noChangeArrowheads="1"/>
          </p:cNvPicPr>
          <p:nvPr/>
        </p:nvPicPr>
        <p:blipFill>
          <a:blip r:embed="rId5" cstate="print"/>
          <a:srcRect/>
          <a:stretch>
            <a:fillRect/>
          </a:stretch>
        </p:blipFill>
        <p:spPr bwMode="auto">
          <a:xfrm>
            <a:off x="4177592" y="8056560"/>
            <a:ext cx="3126486" cy="23844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462" name="Picture 6" descr="C:\Users\Админ\Desktop\ajnjbcnjhbb\IMG_20201107_112422.jpg"/>
          <p:cNvPicPr>
            <a:picLocks noChangeAspect="1" noChangeArrowheads="1"/>
          </p:cNvPicPr>
          <p:nvPr/>
        </p:nvPicPr>
        <p:blipFill>
          <a:blip r:embed="rId6" cstate="print"/>
          <a:srcRect/>
          <a:stretch>
            <a:fillRect/>
          </a:stretch>
        </p:blipFill>
        <p:spPr bwMode="auto">
          <a:xfrm>
            <a:off x="446161" y="2753845"/>
            <a:ext cx="3205878" cy="23844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463" name="Picture 7" descr="C:\Users\Админ\Desktop\ajnjbcnjhbb\IMG_20201107_112330_1.jpg"/>
          <p:cNvPicPr>
            <a:picLocks noChangeAspect="1" noChangeArrowheads="1"/>
          </p:cNvPicPr>
          <p:nvPr/>
        </p:nvPicPr>
        <p:blipFill>
          <a:blip r:embed="rId7" cstate="print"/>
          <a:srcRect/>
          <a:stretch>
            <a:fillRect/>
          </a:stretch>
        </p:blipFill>
        <p:spPr bwMode="auto">
          <a:xfrm>
            <a:off x="366768" y="5384937"/>
            <a:ext cx="3285271" cy="23022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464" name="Picture 8" descr="C:\Users\Админ\Desktop\ajnjbcnjhbb\IMG_20201107_112314.jpg"/>
          <p:cNvPicPr>
            <a:picLocks noChangeAspect="1" noChangeArrowheads="1"/>
          </p:cNvPicPr>
          <p:nvPr/>
        </p:nvPicPr>
        <p:blipFill>
          <a:blip r:embed="rId8" cstate="print"/>
          <a:srcRect/>
          <a:stretch>
            <a:fillRect/>
          </a:stretch>
        </p:blipFill>
        <p:spPr bwMode="auto">
          <a:xfrm>
            <a:off x="4177593" y="2753845"/>
            <a:ext cx="3098318" cy="23844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465" name="Rectangle 9"/>
          <p:cNvSpPr>
            <a:spLocks noChangeArrowheads="1"/>
          </p:cNvSpPr>
          <p:nvPr/>
        </p:nvSpPr>
        <p:spPr bwMode="auto">
          <a:xfrm>
            <a:off x="366770" y="-90251"/>
            <a:ext cx="3731431" cy="808293"/>
          </a:xfrm>
          <a:prstGeom prst="rect">
            <a:avLst/>
          </a:prstGeom>
          <a:noFill/>
          <a:ln w="9525">
            <a:noFill/>
            <a:miter lim="800000"/>
            <a:headEnd/>
            <a:tailEnd/>
          </a:ln>
          <a:effectLst/>
        </p:spPr>
        <p:txBody>
          <a:bodyPr vert="horz" wrap="square" lIns="102870" tIns="51435" rIns="102870" bIns="51435" numCol="1" anchor="ctr" anchorCtr="0" compatLnSpc="1">
            <a:prstTxWarp prst="textNoShape">
              <a:avLst/>
            </a:prstTxWarp>
            <a:spAutoFit/>
          </a:bodyPr>
          <a:lstStyle/>
          <a:p>
            <a:pPr algn="just" fontAlgn="base">
              <a:spcBef>
                <a:spcPct val="0"/>
              </a:spcBef>
              <a:spcAft>
                <a:spcPct val="0"/>
              </a:spcAft>
            </a:pPr>
            <a:endParaRPr lang="tt-RU" sz="1600" b="1" i="1" dirty="0">
              <a:solidFill>
                <a:srgbClr val="333333"/>
              </a:solidFill>
              <a:latin typeface="Calibri" pitchFamily="34" charset="0"/>
              <a:ea typeface="Times New Roman" pitchFamily="18" charset="0"/>
              <a:cs typeface="Times New Roman" pitchFamily="18" charset="0"/>
            </a:endParaRPr>
          </a:p>
          <a:p>
            <a:pPr algn="just" fontAlgn="base">
              <a:spcBef>
                <a:spcPct val="0"/>
              </a:spcBef>
              <a:spcAft>
                <a:spcPct val="0"/>
              </a:spcAft>
            </a:pPr>
            <a:r>
              <a:rPr kumimoji="0" lang="tt-RU" b="1" i="1" strike="noStrike" cap="none" normalizeH="0" baseline="0" dirty="0" smtClean="0">
                <a:ln>
                  <a:noFill/>
                </a:ln>
                <a:solidFill>
                  <a:srgbClr val="333333"/>
                </a:solidFill>
                <a:effectLst/>
                <a:latin typeface="Calibri" pitchFamily="34" charset="0"/>
                <a:ea typeface="Times New Roman" pitchFamily="18" charset="0"/>
                <a:cs typeface="Times New Roman" pitchFamily="18" charset="0"/>
              </a:rPr>
              <a:t> </a:t>
            </a:r>
            <a:r>
              <a:rPr lang="tt-RU" sz="900" b="1" i="1" dirty="0">
                <a:solidFill>
                  <a:srgbClr val="333333"/>
                </a:solidFill>
                <a:latin typeface="Calibri" pitchFamily="34" charset="0"/>
                <a:ea typeface="Times New Roman" pitchFamily="18" charset="0"/>
                <a:cs typeface="Times New Roman" pitchFamily="18" charset="0"/>
              </a:rPr>
              <a:t> . </a:t>
            </a:r>
          </a:p>
          <a:p>
            <a:pPr algn="just" fontAlgn="base">
              <a:spcBef>
                <a:spcPct val="0"/>
              </a:spcBef>
              <a:spcAft>
                <a:spcPct val="0"/>
              </a:spcAft>
            </a:pPr>
            <a:r>
              <a:rPr lang="tt-RU" sz="900" b="1" i="1" dirty="0">
                <a:solidFill>
                  <a:srgbClr val="333333"/>
                </a:solidFill>
                <a:latin typeface="Calibri" pitchFamily="34" charset="0"/>
                <a:ea typeface="Times New Roman" pitchFamily="18" charset="0"/>
                <a:cs typeface="Times New Roman" pitchFamily="18" charset="0"/>
              </a:rPr>
              <a:t>               . </a:t>
            </a:r>
          </a:p>
        </p:txBody>
      </p:sp>
      <p:sp>
        <p:nvSpPr>
          <p:cNvPr id="10" name="Прямоугольник 9"/>
          <p:cNvSpPr/>
          <p:nvPr/>
        </p:nvSpPr>
        <p:spPr>
          <a:xfrm>
            <a:off x="828303" y="251942"/>
            <a:ext cx="6192688" cy="2504532"/>
          </a:xfrm>
          <a:prstGeom prst="rect">
            <a:avLst/>
          </a:prstGeom>
        </p:spPr>
        <p:txBody>
          <a:bodyPr wrap="square" lIns="102870" tIns="51435" rIns="102870" bIns="51435">
            <a:spAutoFit/>
          </a:bodyPr>
          <a:lstStyle/>
          <a:p>
            <a:r>
              <a:rPr lang="tt-RU" sz="1600" b="1" i="1" dirty="0">
                <a:latin typeface="Times New Roman" pitchFamily="18" charset="0"/>
                <a:cs typeface="Times New Roman" pitchFamily="18" charset="0"/>
              </a:rPr>
              <a:t>                                                   </a:t>
            </a:r>
          </a:p>
          <a:p>
            <a:r>
              <a:rPr lang="tt-RU" sz="1600" b="1" i="1" dirty="0">
                <a:latin typeface="Times New Roman" pitchFamily="18" charset="0"/>
                <a:cs typeface="Times New Roman" pitchFamily="18" charset="0"/>
              </a:rPr>
              <a:t>                  </a:t>
            </a:r>
            <a:r>
              <a:rPr lang="tt-RU" sz="1600" b="1" i="1" dirty="0" smtClean="0">
                <a:latin typeface="Times New Roman" pitchFamily="18" charset="0"/>
                <a:cs typeface="Times New Roman" pitchFamily="18" charset="0"/>
              </a:rPr>
              <a:t>    </a:t>
            </a:r>
            <a:r>
              <a:rPr lang="tt-RU" sz="1600" b="1" i="1" dirty="0">
                <a:latin typeface="Segoe Script" pitchFamily="34" charset="0"/>
                <a:cs typeface="Times New Roman" pitchFamily="18" charset="0"/>
              </a:rPr>
              <a:t>Балалар  бакчасы  2000 нче  елларда.</a:t>
            </a:r>
          </a:p>
          <a:p>
            <a:endParaRPr lang="tt-RU" sz="1600" b="1" i="1" dirty="0">
              <a:latin typeface="Times New Roman" pitchFamily="18" charset="0"/>
              <a:cs typeface="Times New Roman" pitchFamily="18" charset="0"/>
            </a:endParaRPr>
          </a:p>
          <a:p>
            <a:r>
              <a:rPr lang="tt-RU" sz="1200" dirty="0">
                <a:latin typeface="Times New Roman" pitchFamily="18" charset="0"/>
                <a:cs typeface="Times New Roman" pitchFamily="18" charset="0"/>
              </a:rPr>
              <a:t>2000 нче еллардагы илдә булган авырлыклар,   балалар бакчасын да урап үтми. Балалар саны кимү сәбәпле, эшчеләр кыскартылып,  бер катнаш төркем генә кала.Бакчага мәтди тәэмин итү киметелә,туклану әти-әниләрнең түләү акчасына гына калдырыла. Эшчеләр көче белән үстерелгән яшелчә,җимешләр туклануга кертелә. </a:t>
            </a:r>
          </a:p>
          <a:p>
            <a:r>
              <a:rPr lang="tt-RU" sz="1200" dirty="0">
                <a:latin typeface="Times New Roman" pitchFamily="18" charset="0"/>
                <a:cs typeface="Times New Roman" pitchFamily="18" charset="0"/>
              </a:rPr>
              <a:t>Шуңа карамастан, коллектив бар көчен балаларны тәрбияләүгә куелган таләпләрне үтәү өстендә эшләүне дәвам итә. Күңелле итеп күңел ачу кичәләре, бәйрәм иртәләре, әкиятләр кую, клуб сәхнәсендә чыгышлар ясау, әти-әниләргә бүләкләр ясау, сәламәтләндерү чаралары уздыру, башлангыч мәкәп белән тыгыз элемтәдә эшләү - бакчаның күркәм традициясенә әйләнә. </a:t>
            </a:r>
            <a:endParaRPr lang="ru-RU" sz="12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Админ\Desktop\1579526941_61-114.jpg"/>
          <p:cNvPicPr>
            <a:picLocks noChangeAspect="1" noChangeArrowheads="1"/>
          </p:cNvPicPr>
          <p:nvPr/>
        </p:nvPicPr>
        <p:blipFill>
          <a:blip r:embed="rId2" cstate="print"/>
          <a:srcRect/>
          <a:stretch>
            <a:fillRect/>
          </a:stretch>
        </p:blipFill>
        <p:spPr bwMode="auto">
          <a:xfrm>
            <a:off x="0" y="0"/>
            <a:ext cx="7561263" cy="10440988"/>
          </a:xfrm>
          <a:prstGeom prst="rect">
            <a:avLst/>
          </a:prstGeom>
          <a:noFill/>
        </p:spPr>
      </p:pic>
      <p:pic>
        <p:nvPicPr>
          <p:cNvPr id="20486" name="Picture 6" descr="C:\Users\Админ\Desktop\ajnjbcnjhbb\IMG_20201107_111319.jpg"/>
          <p:cNvPicPr>
            <a:picLocks noChangeAspect="1" noChangeArrowheads="1"/>
          </p:cNvPicPr>
          <p:nvPr/>
        </p:nvPicPr>
        <p:blipFill>
          <a:blip r:embed="rId3" cstate="print"/>
          <a:srcRect/>
          <a:stretch>
            <a:fillRect/>
          </a:stretch>
        </p:blipFill>
        <p:spPr bwMode="auto">
          <a:xfrm>
            <a:off x="128592" y="451639"/>
            <a:ext cx="3413863" cy="20555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Рисунок 8" descr="14"/>
          <p:cNvPicPr/>
          <p:nvPr/>
        </p:nvPicPr>
        <p:blipFill>
          <a:blip r:embed="rId4" cstate="print"/>
          <a:srcRect/>
          <a:stretch>
            <a:fillRect/>
          </a:stretch>
        </p:blipFill>
        <p:spPr bwMode="auto">
          <a:xfrm>
            <a:off x="3780631" y="451639"/>
            <a:ext cx="3463063" cy="20555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5" descr="C:\Users\Админ\Desktop\ajnjbcnjhbb\IMG_20201107_111848_1.jpg"/>
          <p:cNvPicPr>
            <a:picLocks noChangeAspect="1" noChangeArrowheads="1"/>
          </p:cNvPicPr>
          <p:nvPr/>
        </p:nvPicPr>
        <p:blipFill>
          <a:blip r:embed="rId5" cstate="print"/>
          <a:srcRect/>
          <a:stretch>
            <a:fillRect/>
          </a:stretch>
        </p:blipFill>
        <p:spPr bwMode="auto">
          <a:xfrm>
            <a:off x="207984" y="2753845"/>
            <a:ext cx="3334471" cy="23022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97" name="Picture 1" descr="C:\Users\Админ\Desktop\ajnjbcnjhbb\IMG_20201107_113448_1.jpg"/>
          <p:cNvPicPr>
            <a:picLocks noChangeAspect="1" noChangeArrowheads="1"/>
          </p:cNvPicPr>
          <p:nvPr/>
        </p:nvPicPr>
        <p:blipFill>
          <a:blip r:embed="rId6" cstate="print"/>
          <a:srcRect/>
          <a:stretch>
            <a:fillRect/>
          </a:stretch>
        </p:blipFill>
        <p:spPr bwMode="auto">
          <a:xfrm>
            <a:off x="3780631" y="2753845"/>
            <a:ext cx="3463063" cy="23022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3" descr="C:\Users\Админ\Desktop\ajnjbcnjhbb\IMG_20201107_112151.jpg"/>
          <p:cNvPicPr>
            <a:picLocks noChangeAspect="1" noChangeArrowheads="1"/>
          </p:cNvPicPr>
          <p:nvPr/>
        </p:nvPicPr>
        <p:blipFill>
          <a:blip r:embed="rId7" cstate="print"/>
          <a:srcRect/>
          <a:stretch>
            <a:fillRect/>
          </a:stretch>
        </p:blipFill>
        <p:spPr bwMode="auto">
          <a:xfrm>
            <a:off x="207984" y="5467159"/>
            <a:ext cx="3334471" cy="22199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98" name="Picture 2" descr="C:\Users\Админ\Desktop\ajnjbcnjhbb\IMG_20201107_112047_1.jpg"/>
          <p:cNvPicPr>
            <a:picLocks noChangeAspect="1" noChangeArrowheads="1"/>
          </p:cNvPicPr>
          <p:nvPr/>
        </p:nvPicPr>
        <p:blipFill>
          <a:blip r:embed="rId8" cstate="print"/>
          <a:srcRect/>
          <a:stretch>
            <a:fillRect/>
          </a:stretch>
        </p:blipFill>
        <p:spPr bwMode="auto">
          <a:xfrm>
            <a:off x="207984" y="8016030"/>
            <a:ext cx="3334471" cy="21377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100" name="AutoShape 4" descr="https://edu.tatar.ru/upload/news/2317393.jpg"/>
          <p:cNvSpPr>
            <a:spLocks noChangeAspect="1" noChangeArrowheads="1"/>
          </p:cNvSpPr>
          <p:nvPr/>
        </p:nvSpPr>
        <p:spPr bwMode="auto">
          <a:xfrm>
            <a:off x="171529" y="-164953"/>
            <a:ext cx="336056" cy="348034"/>
          </a:xfrm>
          <a:prstGeom prst="rect">
            <a:avLst/>
          </a:prstGeom>
          <a:noFill/>
        </p:spPr>
        <p:txBody>
          <a:bodyPr vert="horz" wrap="square" lIns="102870" tIns="51435" rIns="102870" bIns="51435" numCol="1" anchor="t" anchorCtr="0" compatLnSpc="1">
            <a:prstTxWarp prst="textNoShape">
              <a:avLst/>
            </a:prstTxWarp>
          </a:bodyPr>
          <a:lstStyle/>
          <a:p>
            <a:endParaRPr lang="ru-RU"/>
          </a:p>
        </p:txBody>
      </p:sp>
      <p:pic>
        <p:nvPicPr>
          <p:cNvPr id="4101" name="Picture 5" descr="C:\Users\Админ\Desktop\2317393.jpg"/>
          <p:cNvPicPr>
            <a:picLocks noChangeAspect="1" noChangeArrowheads="1"/>
          </p:cNvPicPr>
          <p:nvPr/>
        </p:nvPicPr>
        <p:blipFill>
          <a:blip r:embed="rId9" cstate="print"/>
          <a:srcRect/>
          <a:stretch>
            <a:fillRect/>
          </a:stretch>
        </p:blipFill>
        <p:spPr bwMode="auto">
          <a:xfrm>
            <a:off x="3780631" y="8016030"/>
            <a:ext cx="3463063" cy="21377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8" descr="https://edu.tatar.ru/upload/news/1585333.jpg"/>
          <p:cNvPicPr>
            <a:picLocks noChangeAspect="1" noChangeArrowheads="1"/>
          </p:cNvPicPr>
          <p:nvPr/>
        </p:nvPicPr>
        <p:blipFill>
          <a:blip r:embed="rId10" cstate="print"/>
          <a:srcRect/>
          <a:stretch>
            <a:fillRect/>
          </a:stretch>
        </p:blipFill>
        <p:spPr bwMode="auto">
          <a:xfrm>
            <a:off x="3780631" y="5467159"/>
            <a:ext cx="3493255" cy="22199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25" name="Rectangle 1"/>
          <p:cNvSpPr>
            <a:spLocks noChangeArrowheads="1"/>
          </p:cNvSpPr>
          <p:nvPr/>
        </p:nvSpPr>
        <p:spPr bwMode="auto">
          <a:xfrm>
            <a:off x="843122" y="204974"/>
            <a:ext cx="5954412" cy="739995"/>
          </a:xfrm>
          <a:prstGeom prst="rect">
            <a:avLst/>
          </a:prstGeom>
          <a:noFill/>
          <a:ln w="9525">
            <a:noFill/>
            <a:miter lim="800000"/>
            <a:headEnd/>
            <a:tailEnd/>
          </a:ln>
          <a:effectLst/>
        </p:spPr>
        <p:txBody>
          <a:bodyPr vert="horz" wrap="square" lIns="102870" tIns="51435" rIns="102870" bIns="51435" numCol="1" anchor="ctr" anchorCtr="0" compatLnSpc="1">
            <a:prstTxWarp prst="textChevron">
              <a:avLst/>
            </a:prstTxWarp>
            <a:spAutoFit/>
            <a:scene3d>
              <a:camera prst="orthographicFront"/>
              <a:lightRig rig="glow" dir="tl">
                <a:rot lat="0" lon="0" rev="5400000"/>
              </a:lightRig>
            </a:scene3d>
            <a:sp3d contourW="12700">
              <a:bevelT w="25400" h="25400"/>
              <a:contourClr>
                <a:schemeClr val="accent6">
                  <a:shade val="73000"/>
                </a:schemeClr>
              </a:contourClr>
            </a:sp3d>
          </a:bodyPr>
          <a:lstStyle/>
          <a:p>
            <a:pPr fontAlgn="base">
              <a:spcBef>
                <a:spcPct val="0"/>
              </a:spcBef>
              <a:spcAft>
                <a:spcPct val="0"/>
              </a:spcAft>
            </a:pPr>
            <a:r>
              <a:rPr kumimoji="0" lang="tt-RU" b="1" i="1" u="none" strike="noStrike" normalizeH="0" baseline="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ea typeface="Times New Roman" pitchFamily="18" charset="0"/>
                <a:cs typeface="Arial" pitchFamily="34" charset="0"/>
              </a:rPr>
              <a:t>Бакчадагы үзгәрешләр.</a:t>
            </a:r>
            <a:endParaRPr kumimoji="0" lang="tt-RU" b="1" i="1" u="none" strike="noStrike" normalizeH="0" baseline="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3195</TotalTime>
  <Words>1614</Words>
  <Application>Microsoft Office PowerPoint</Application>
  <PresentationFormat>Произвольный</PresentationFormat>
  <Paragraphs>84</Paragraphs>
  <Slides>15</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Image&amp;Matros™</dc:creator>
  <cp:lastModifiedBy>Admin</cp:lastModifiedBy>
  <cp:revision>308</cp:revision>
  <cp:lastPrinted>2020-11-25T09:04:56Z</cp:lastPrinted>
  <dcterms:created xsi:type="dcterms:W3CDTF">2020-11-06T13:33:59Z</dcterms:created>
  <dcterms:modified xsi:type="dcterms:W3CDTF">2024-10-21T07:43:02Z</dcterms:modified>
</cp:coreProperties>
</file>